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omments/modernComment_104_1200586D.xml" ContentType="application/vnd.ms-powerpoint.comment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498E5C3-A7C0-7E5B-AC1C-CD4B8FCBB618}" name="Yuvensius Pangkus Madaang" initials="YM" userId="S::yuvensius.madaang@binus.edu::d40824e8-f410-41c2-a86d-ca303d0cd96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modernComment_104_1200586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D96A5FC-F9FE-48CC-B145-8914830420B3}" authorId="{2498E5C3-A7C0-7E5B-AC1C-CD4B8FCBB618}" created="2025-09-02T04:56:40.286">
    <pc:sldMkLst xmlns:pc="http://schemas.microsoft.com/office/powerpoint/2013/main/command">
      <pc:docMk/>
      <pc:sldMk cId="302012525" sldId="260"/>
    </pc:sldMkLst>
    <p188:txBody>
      <a:bodyPr/>
      <a:lstStyle/>
      <a:p>
        <a:r>
          <a:rPr lang="en-ID"/>
          <a:t>Ada yang menyebutnya 45 (1-2 makabe dihitung 1)
</a:t>
        </a:r>
      </a:p>
    </p188:txBody>
  </p188:cm>
</p188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0BD2DA-070F-46E6-8E8B-641E391AAF69}" type="doc">
      <dgm:prSet loTypeId="urn:microsoft.com/office/officeart/2005/8/layout/vProcess5" loCatId="process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en-ID"/>
        </a:p>
      </dgm:t>
    </dgm:pt>
    <dgm:pt modelId="{64436BE9-DC5A-4052-8EDA-FC19C38CB986}">
      <dgm:prSet phldrT="[Text]" phldr="0"/>
      <dgm:spPr/>
      <dgm:t>
        <a:bodyPr/>
        <a:lstStyle/>
        <a:p>
          <a:r>
            <a:rPr lang="en-US" dirty="0" err="1"/>
            <a:t>Kesaksian</a:t>
          </a:r>
          <a:r>
            <a:rPr lang="en-US" dirty="0"/>
            <a:t>, </a:t>
          </a:r>
          <a:r>
            <a:rPr lang="en-US" dirty="0" err="1"/>
            <a:t>Ungkapan</a:t>
          </a:r>
          <a:r>
            <a:rPr lang="en-US" dirty="0"/>
            <a:t>, </a:t>
          </a:r>
          <a:r>
            <a:rPr lang="en-US" dirty="0" err="1"/>
            <a:t>pengalaman</a:t>
          </a:r>
          <a:r>
            <a:rPr lang="en-US" dirty="0"/>
            <a:t> </a:t>
          </a:r>
          <a:r>
            <a:rPr lang="en-US" dirty="0" err="1"/>
            <a:t>iman</a:t>
          </a:r>
          <a:endParaRPr lang="en-ID" dirty="0"/>
        </a:p>
      </dgm:t>
    </dgm:pt>
    <dgm:pt modelId="{DB6D246C-81ED-4F60-B610-F46A10325F88}" type="parTrans" cxnId="{349F97C8-CC9F-4EE8-91D0-CD548E2B9D04}">
      <dgm:prSet/>
      <dgm:spPr/>
      <dgm:t>
        <a:bodyPr/>
        <a:lstStyle/>
        <a:p>
          <a:endParaRPr lang="en-ID"/>
        </a:p>
      </dgm:t>
    </dgm:pt>
    <dgm:pt modelId="{5488830B-858C-4596-927C-AE824B33A8FE}" type="sibTrans" cxnId="{349F97C8-CC9F-4EE8-91D0-CD548E2B9D04}">
      <dgm:prSet/>
      <dgm:spPr/>
      <dgm:t>
        <a:bodyPr/>
        <a:lstStyle/>
        <a:p>
          <a:endParaRPr lang="en-ID"/>
        </a:p>
      </dgm:t>
    </dgm:pt>
    <dgm:pt modelId="{11F0A53A-5EC3-4C5A-9031-0539D2F02E83}">
      <dgm:prSet phldrT="[Text]" phldr="0"/>
      <dgm:spPr/>
      <dgm:t>
        <a:bodyPr/>
        <a:lstStyle/>
        <a:p>
          <a:r>
            <a:rPr lang="en-US" dirty="0" err="1"/>
            <a:t>Ditulis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inspirasi</a:t>
          </a:r>
          <a:r>
            <a:rPr lang="en-US" dirty="0"/>
            <a:t> Roh Kudus</a:t>
          </a:r>
          <a:endParaRPr lang="en-ID" dirty="0"/>
        </a:p>
      </dgm:t>
    </dgm:pt>
    <dgm:pt modelId="{A0A5C8B3-B197-4DB2-8123-A679B1CF926E}" type="parTrans" cxnId="{474CC9D1-77BC-4D15-859B-308DF23AB1E5}">
      <dgm:prSet/>
      <dgm:spPr/>
      <dgm:t>
        <a:bodyPr/>
        <a:lstStyle/>
        <a:p>
          <a:endParaRPr lang="en-ID"/>
        </a:p>
      </dgm:t>
    </dgm:pt>
    <dgm:pt modelId="{CBCBF758-3156-4939-BC66-FD66FC6027C4}" type="sibTrans" cxnId="{474CC9D1-77BC-4D15-859B-308DF23AB1E5}">
      <dgm:prSet/>
      <dgm:spPr/>
      <dgm:t>
        <a:bodyPr/>
        <a:lstStyle/>
        <a:p>
          <a:endParaRPr lang="en-ID"/>
        </a:p>
      </dgm:t>
    </dgm:pt>
    <dgm:pt modelId="{B7EA17E5-88E0-4C94-B0D8-DFDCAA421F36}">
      <dgm:prSet phldrT="[Text]" phldr="0"/>
      <dgm:spPr/>
      <dgm:t>
        <a:bodyPr/>
        <a:lstStyle/>
        <a:p>
          <a:r>
            <a:rPr lang="en-US" dirty="0" err="1"/>
            <a:t>Tentang</a:t>
          </a:r>
          <a:r>
            <a:rPr lang="en-US" dirty="0"/>
            <a:t> Allah </a:t>
          </a:r>
          <a:r>
            <a:rPr lang="en-US" dirty="0" err="1"/>
            <a:t>Penyelamat</a:t>
          </a:r>
          <a:r>
            <a:rPr lang="en-US" dirty="0"/>
            <a:t>, Tuhan </a:t>
          </a:r>
          <a:r>
            <a:rPr lang="en-US" dirty="0" err="1"/>
            <a:t>Yesus</a:t>
          </a:r>
          <a:endParaRPr lang="en-ID" dirty="0"/>
        </a:p>
      </dgm:t>
    </dgm:pt>
    <dgm:pt modelId="{BFCFC68C-47A2-4BE2-BD90-0379F55DB57F}" type="parTrans" cxnId="{11EB6305-A8F8-4B92-A96E-59F279C7FB67}">
      <dgm:prSet/>
      <dgm:spPr/>
      <dgm:t>
        <a:bodyPr/>
        <a:lstStyle/>
        <a:p>
          <a:endParaRPr lang="en-ID"/>
        </a:p>
      </dgm:t>
    </dgm:pt>
    <dgm:pt modelId="{ED3F80E1-CAFD-46CB-A542-9B5CE8CCB57C}" type="sibTrans" cxnId="{11EB6305-A8F8-4B92-A96E-59F279C7FB67}">
      <dgm:prSet/>
      <dgm:spPr/>
      <dgm:t>
        <a:bodyPr/>
        <a:lstStyle/>
        <a:p>
          <a:endParaRPr lang="en-ID"/>
        </a:p>
      </dgm:t>
    </dgm:pt>
    <dgm:pt modelId="{D9E018BF-22D2-47BB-AC6F-E895C6F18C7D}">
      <dgm:prSet phldrT="[Text]" phldr="0"/>
      <dgm:spPr/>
      <dgm:t>
        <a:bodyPr/>
        <a:lstStyle/>
        <a:p>
          <a:r>
            <a:rPr lang="en-US" dirty="0" err="1"/>
            <a:t>Ditulis</a:t>
          </a:r>
          <a:r>
            <a:rPr lang="en-US" dirty="0"/>
            <a:t> </a:t>
          </a:r>
          <a:r>
            <a:rPr lang="en-US" dirty="0" err="1"/>
            <a:t>dalam</a:t>
          </a:r>
          <a:r>
            <a:rPr lang="en-US" dirty="0"/>
            <a:t> </a:t>
          </a:r>
          <a:r>
            <a:rPr lang="en-US" dirty="0" err="1"/>
            <a:t>waktu</a:t>
          </a:r>
          <a:r>
            <a:rPr lang="en-US" dirty="0"/>
            <a:t> yang </a:t>
          </a:r>
          <a:r>
            <a:rPr lang="en-US" dirty="0" err="1"/>
            <a:t>berbeda-beda</a:t>
          </a:r>
          <a:endParaRPr lang="en-ID" dirty="0"/>
        </a:p>
      </dgm:t>
    </dgm:pt>
    <dgm:pt modelId="{445AEBA0-B2EA-4749-A3D5-775E4825D3D1}" type="parTrans" cxnId="{117ABB88-23CD-42A9-AD40-F32A7AFF1CCF}">
      <dgm:prSet/>
      <dgm:spPr/>
      <dgm:t>
        <a:bodyPr/>
        <a:lstStyle/>
        <a:p>
          <a:endParaRPr lang="en-ID"/>
        </a:p>
      </dgm:t>
    </dgm:pt>
    <dgm:pt modelId="{EE6511C7-139F-4CE8-A6DF-56D55492E40B}" type="sibTrans" cxnId="{117ABB88-23CD-42A9-AD40-F32A7AFF1CCF}">
      <dgm:prSet/>
      <dgm:spPr/>
      <dgm:t>
        <a:bodyPr/>
        <a:lstStyle/>
        <a:p>
          <a:endParaRPr lang="en-ID"/>
        </a:p>
      </dgm:t>
    </dgm:pt>
    <dgm:pt modelId="{9A5302F9-A90A-4A96-9FF2-2E214634C72E}" type="pres">
      <dgm:prSet presAssocID="{DD0BD2DA-070F-46E6-8E8B-641E391AAF69}" presName="outerComposite" presStyleCnt="0">
        <dgm:presLayoutVars>
          <dgm:chMax val="5"/>
          <dgm:dir/>
          <dgm:resizeHandles val="exact"/>
        </dgm:presLayoutVars>
      </dgm:prSet>
      <dgm:spPr/>
    </dgm:pt>
    <dgm:pt modelId="{7B2B3108-7C44-400D-A815-4DC6F5399F94}" type="pres">
      <dgm:prSet presAssocID="{DD0BD2DA-070F-46E6-8E8B-641E391AAF69}" presName="dummyMaxCanvas" presStyleCnt="0">
        <dgm:presLayoutVars/>
      </dgm:prSet>
      <dgm:spPr/>
    </dgm:pt>
    <dgm:pt modelId="{CDC11EEB-2647-46DA-A2AA-DACAD5839724}" type="pres">
      <dgm:prSet presAssocID="{DD0BD2DA-070F-46E6-8E8B-641E391AAF69}" presName="FourNodes_1" presStyleLbl="node1" presStyleIdx="0" presStyleCnt="4">
        <dgm:presLayoutVars>
          <dgm:bulletEnabled val="1"/>
        </dgm:presLayoutVars>
      </dgm:prSet>
      <dgm:spPr/>
    </dgm:pt>
    <dgm:pt modelId="{3531C7A5-5286-40D5-98A7-32AC1D3791E1}" type="pres">
      <dgm:prSet presAssocID="{DD0BD2DA-070F-46E6-8E8B-641E391AAF69}" presName="FourNodes_2" presStyleLbl="node1" presStyleIdx="1" presStyleCnt="4">
        <dgm:presLayoutVars>
          <dgm:bulletEnabled val="1"/>
        </dgm:presLayoutVars>
      </dgm:prSet>
      <dgm:spPr/>
    </dgm:pt>
    <dgm:pt modelId="{AE3E5FF7-4B14-407C-8FB0-DE391BBD2995}" type="pres">
      <dgm:prSet presAssocID="{DD0BD2DA-070F-46E6-8E8B-641E391AAF69}" presName="FourNodes_3" presStyleLbl="node1" presStyleIdx="2" presStyleCnt="4">
        <dgm:presLayoutVars>
          <dgm:bulletEnabled val="1"/>
        </dgm:presLayoutVars>
      </dgm:prSet>
      <dgm:spPr/>
    </dgm:pt>
    <dgm:pt modelId="{83AD52E5-9BDA-487F-9029-161A81864973}" type="pres">
      <dgm:prSet presAssocID="{DD0BD2DA-070F-46E6-8E8B-641E391AAF69}" presName="FourNodes_4" presStyleLbl="node1" presStyleIdx="3" presStyleCnt="4">
        <dgm:presLayoutVars>
          <dgm:bulletEnabled val="1"/>
        </dgm:presLayoutVars>
      </dgm:prSet>
      <dgm:spPr/>
    </dgm:pt>
    <dgm:pt modelId="{3D981BD0-B5D1-43B3-A0DE-4F29CF6CDCCA}" type="pres">
      <dgm:prSet presAssocID="{DD0BD2DA-070F-46E6-8E8B-641E391AAF69}" presName="FourConn_1-2" presStyleLbl="fgAccFollowNode1" presStyleIdx="0" presStyleCnt="3">
        <dgm:presLayoutVars>
          <dgm:bulletEnabled val="1"/>
        </dgm:presLayoutVars>
      </dgm:prSet>
      <dgm:spPr/>
    </dgm:pt>
    <dgm:pt modelId="{F5858CEA-5425-4341-AEC5-6063837E2A5F}" type="pres">
      <dgm:prSet presAssocID="{DD0BD2DA-070F-46E6-8E8B-641E391AAF69}" presName="FourConn_2-3" presStyleLbl="fgAccFollowNode1" presStyleIdx="1" presStyleCnt="3">
        <dgm:presLayoutVars>
          <dgm:bulletEnabled val="1"/>
        </dgm:presLayoutVars>
      </dgm:prSet>
      <dgm:spPr/>
    </dgm:pt>
    <dgm:pt modelId="{7C99B4D8-3B8C-478B-830E-46D56B59DE52}" type="pres">
      <dgm:prSet presAssocID="{DD0BD2DA-070F-46E6-8E8B-641E391AAF69}" presName="FourConn_3-4" presStyleLbl="fgAccFollowNode1" presStyleIdx="2" presStyleCnt="3">
        <dgm:presLayoutVars>
          <dgm:bulletEnabled val="1"/>
        </dgm:presLayoutVars>
      </dgm:prSet>
      <dgm:spPr/>
    </dgm:pt>
    <dgm:pt modelId="{C76523A6-CCF5-4DDE-A4CC-532D9FA3BF37}" type="pres">
      <dgm:prSet presAssocID="{DD0BD2DA-070F-46E6-8E8B-641E391AAF69}" presName="FourNodes_1_text" presStyleLbl="node1" presStyleIdx="3" presStyleCnt="4">
        <dgm:presLayoutVars>
          <dgm:bulletEnabled val="1"/>
        </dgm:presLayoutVars>
      </dgm:prSet>
      <dgm:spPr/>
    </dgm:pt>
    <dgm:pt modelId="{1202482C-94A9-41D9-91A3-6216489B09EC}" type="pres">
      <dgm:prSet presAssocID="{DD0BD2DA-070F-46E6-8E8B-641E391AAF69}" presName="FourNodes_2_text" presStyleLbl="node1" presStyleIdx="3" presStyleCnt="4">
        <dgm:presLayoutVars>
          <dgm:bulletEnabled val="1"/>
        </dgm:presLayoutVars>
      </dgm:prSet>
      <dgm:spPr/>
    </dgm:pt>
    <dgm:pt modelId="{6896FA4D-D245-4234-9C89-1688BEDE3F18}" type="pres">
      <dgm:prSet presAssocID="{DD0BD2DA-070F-46E6-8E8B-641E391AAF69}" presName="FourNodes_3_text" presStyleLbl="node1" presStyleIdx="3" presStyleCnt="4">
        <dgm:presLayoutVars>
          <dgm:bulletEnabled val="1"/>
        </dgm:presLayoutVars>
      </dgm:prSet>
      <dgm:spPr/>
    </dgm:pt>
    <dgm:pt modelId="{573EBA0C-97A4-4871-8E95-D2233AA36110}" type="pres">
      <dgm:prSet presAssocID="{DD0BD2DA-070F-46E6-8E8B-641E391AAF69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11EB6305-A8F8-4B92-A96E-59F279C7FB67}" srcId="{DD0BD2DA-070F-46E6-8E8B-641E391AAF69}" destId="{B7EA17E5-88E0-4C94-B0D8-DFDCAA421F36}" srcOrd="2" destOrd="0" parTransId="{BFCFC68C-47A2-4BE2-BD90-0379F55DB57F}" sibTransId="{ED3F80E1-CAFD-46CB-A542-9B5CE8CCB57C}"/>
    <dgm:cxn modelId="{0FF90C25-0C13-4ABF-B3C8-0ADCE80683CE}" type="presOf" srcId="{B7EA17E5-88E0-4C94-B0D8-DFDCAA421F36}" destId="{6896FA4D-D245-4234-9C89-1688BEDE3F18}" srcOrd="1" destOrd="0" presId="urn:microsoft.com/office/officeart/2005/8/layout/vProcess5"/>
    <dgm:cxn modelId="{214F8E29-1370-47BC-B35F-E5DB42E25293}" type="presOf" srcId="{DD0BD2DA-070F-46E6-8E8B-641E391AAF69}" destId="{9A5302F9-A90A-4A96-9FF2-2E214634C72E}" srcOrd="0" destOrd="0" presId="urn:microsoft.com/office/officeart/2005/8/layout/vProcess5"/>
    <dgm:cxn modelId="{19EA8867-64DA-431D-9A15-60A4EC23D36A}" type="presOf" srcId="{B7EA17E5-88E0-4C94-B0D8-DFDCAA421F36}" destId="{AE3E5FF7-4B14-407C-8FB0-DE391BBD2995}" srcOrd="0" destOrd="0" presId="urn:microsoft.com/office/officeart/2005/8/layout/vProcess5"/>
    <dgm:cxn modelId="{EC1EF649-4FD0-44A2-A78A-E31676786FA4}" type="presOf" srcId="{11F0A53A-5EC3-4C5A-9031-0539D2F02E83}" destId="{3531C7A5-5286-40D5-98A7-32AC1D3791E1}" srcOrd="0" destOrd="0" presId="urn:microsoft.com/office/officeart/2005/8/layout/vProcess5"/>
    <dgm:cxn modelId="{D464927F-E1AC-4344-A793-418EF5AB2532}" type="presOf" srcId="{64436BE9-DC5A-4052-8EDA-FC19C38CB986}" destId="{CDC11EEB-2647-46DA-A2AA-DACAD5839724}" srcOrd="0" destOrd="0" presId="urn:microsoft.com/office/officeart/2005/8/layout/vProcess5"/>
    <dgm:cxn modelId="{6B412982-AB39-454A-99EC-B1A98BB21D8D}" type="presOf" srcId="{D9E018BF-22D2-47BB-AC6F-E895C6F18C7D}" destId="{573EBA0C-97A4-4871-8E95-D2233AA36110}" srcOrd="1" destOrd="0" presId="urn:microsoft.com/office/officeart/2005/8/layout/vProcess5"/>
    <dgm:cxn modelId="{117ABB88-23CD-42A9-AD40-F32A7AFF1CCF}" srcId="{DD0BD2DA-070F-46E6-8E8B-641E391AAF69}" destId="{D9E018BF-22D2-47BB-AC6F-E895C6F18C7D}" srcOrd="3" destOrd="0" parTransId="{445AEBA0-B2EA-4749-A3D5-775E4825D3D1}" sibTransId="{EE6511C7-139F-4CE8-A6DF-56D55492E40B}"/>
    <dgm:cxn modelId="{A558AAAD-FA62-4B52-B602-64F1CD345B16}" type="presOf" srcId="{11F0A53A-5EC3-4C5A-9031-0539D2F02E83}" destId="{1202482C-94A9-41D9-91A3-6216489B09EC}" srcOrd="1" destOrd="0" presId="urn:microsoft.com/office/officeart/2005/8/layout/vProcess5"/>
    <dgm:cxn modelId="{AA90D5BB-D202-434F-8733-95772C9423E6}" type="presOf" srcId="{5488830B-858C-4596-927C-AE824B33A8FE}" destId="{3D981BD0-B5D1-43B3-A0DE-4F29CF6CDCCA}" srcOrd="0" destOrd="0" presId="urn:microsoft.com/office/officeart/2005/8/layout/vProcess5"/>
    <dgm:cxn modelId="{3F7AACBE-F8AC-4322-BAD6-DCE3ED5C47AD}" type="presOf" srcId="{64436BE9-DC5A-4052-8EDA-FC19C38CB986}" destId="{C76523A6-CCF5-4DDE-A4CC-532D9FA3BF37}" srcOrd="1" destOrd="0" presId="urn:microsoft.com/office/officeart/2005/8/layout/vProcess5"/>
    <dgm:cxn modelId="{299CE1BF-73ED-4146-9FF6-25A0B09A6BB3}" type="presOf" srcId="{ED3F80E1-CAFD-46CB-A542-9B5CE8CCB57C}" destId="{7C99B4D8-3B8C-478B-830E-46D56B59DE52}" srcOrd="0" destOrd="0" presId="urn:microsoft.com/office/officeart/2005/8/layout/vProcess5"/>
    <dgm:cxn modelId="{349F97C8-CC9F-4EE8-91D0-CD548E2B9D04}" srcId="{DD0BD2DA-070F-46E6-8E8B-641E391AAF69}" destId="{64436BE9-DC5A-4052-8EDA-FC19C38CB986}" srcOrd="0" destOrd="0" parTransId="{DB6D246C-81ED-4F60-B610-F46A10325F88}" sibTransId="{5488830B-858C-4596-927C-AE824B33A8FE}"/>
    <dgm:cxn modelId="{F5EB44CC-F8DA-4E0A-BCE0-D837F27B0058}" type="presOf" srcId="{CBCBF758-3156-4939-BC66-FD66FC6027C4}" destId="{F5858CEA-5425-4341-AEC5-6063837E2A5F}" srcOrd="0" destOrd="0" presId="urn:microsoft.com/office/officeart/2005/8/layout/vProcess5"/>
    <dgm:cxn modelId="{474CC9D1-77BC-4D15-859B-308DF23AB1E5}" srcId="{DD0BD2DA-070F-46E6-8E8B-641E391AAF69}" destId="{11F0A53A-5EC3-4C5A-9031-0539D2F02E83}" srcOrd="1" destOrd="0" parTransId="{A0A5C8B3-B197-4DB2-8123-A679B1CF926E}" sibTransId="{CBCBF758-3156-4939-BC66-FD66FC6027C4}"/>
    <dgm:cxn modelId="{B1D3A7E3-D5B6-4BC7-B264-2B08CD729830}" type="presOf" srcId="{D9E018BF-22D2-47BB-AC6F-E895C6F18C7D}" destId="{83AD52E5-9BDA-487F-9029-161A81864973}" srcOrd="0" destOrd="0" presId="urn:microsoft.com/office/officeart/2005/8/layout/vProcess5"/>
    <dgm:cxn modelId="{3A800000-2A6F-469E-8036-5B86E89A7E82}" type="presParOf" srcId="{9A5302F9-A90A-4A96-9FF2-2E214634C72E}" destId="{7B2B3108-7C44-400D-A815-4DC6F5399F94}" srcOrd="0" destOrd="0" presId="urn:microsoft.com/office/officeart/2005/8/layout/vProcess5"/>
    <dgm:cxn modelId="{F84A70E6-4E70-469F-B4B4-F1F280A41782}" type="presParOf" srcId="{9A5302F9-A90A-4A96-9FF2-2E214634C72E}" destId="{CDC11EEB-2647-46DA-A2AA-DACAD5839724}" srcOrd="1" destOrd="0" presId="urn:microsoft.com/office/officeart/2005/8/layout/vProcess5"/>
    <dgm:cxn modelId="{217674A6-4833-4452-B7BD-945DD430CFD9}" type="presParOf" srcId="{9A5302F9-A90A-4A96-9FF2-2E214634C72E}" destId="{3531C7A5-5286-40D5-98A7-32AC1D3791E1}" srcOrd="2" destOrd="0" presId="urn:microsoft.com/office/officeart/2005/8/layout/vProcess5"/>
    <dgm:cxn modelId="{4E1602AC-8DA0-4827-8285-CC9C8B70E1AB}" type="presParOf" srcId="{9A5302F9-A90A-4A96-9FF2-2E214634C72E}" destId="{AE3E5FF7-4B14-407C-8FB0-DE391BBD2995}" srcOrd="3" destOrd="0" presId="urn:microsoft.com/office/officeart/2005/8/layout/vProcess5"/>
    <dgm:cxn modelId="{684E1D83-20AB-4B44-A3F3-076E891035D2}" type="presParOf" srcId="{9A5302F9-A90A-4A96-9FF2-2E214634C72E}" destId="{83AD52E5-9BDA-487F-9029-161A81864973}" srcOrd="4" destOrd="0" presId="urn:microsoft.com/office/officeart/2005/8/layout/vProcess5"/>
    <dgm:cxn modelId="{C4EC3CBA-E7C3-4BAA-BEA5-6CEACEFBF912}" type="presParOf" srcId="{9A5302F9-A90A-4A96-9FF2-2E214634C72E}" destId="{3D981BD0-B5D1-43B3-A0DE-4F29CF6CDCCA}" srcOrd="5" destOrd="0" presId="urn:microsoft.com/office/officeart/2005/8/layout/vProcess5"/>
    <dgm:cxn modelId="{3A258125-4995-4F27-B5CC-E1B7F0056A07}" type="presParOf" srcId="{9A5302F9-A90A-4A96-9FF2-2E214634C72E}" destId="{F5858CEA-5425-4341-AEC5-6063837E2A5F}" srcOrd="6" destOrd="0" presId="urn:microsoft.com/office/officeart/2005/8/layout/vProcess5"/>
    <dgm:cxn modelId="{992074D2-F127-4934-8CC6-026373A69F1B}" type="presParOf" srcId="{9A5302F9-A90A-4A96-9FF2-2E214634C72E}" destId="{7C99B4D8-3B8C-478B-830E-46D56B59DE52}" srcOrd="7" destOrd="0" presId="urn:microsoft.com/office/officeart/2005/8/layout/vProcess5"/>
    <dgm:cxn modelId="{400F66B1-E851-4CC6-8B84-95BA7949BD07}" type="presParOf" srcId="{9A5302F9-A90A-4A96-9FF2-2E214634C72E}" destId="{C76523A6-CCF5-4DDE-A4CC-532D9FA3BF37}" srcOrd="8" destOrd="0" presId="urn:microsoft.com/office/officeart/2005/8/layout/vProcess5"/>
    <dgm:cxn modelId="{A8F75890-41D5-4A9B-B50F-1FA1B6151977}" type="presParOf" srcId="{9A5302F9-A90A-4A96-9FF2-2E214634C72E}" destId="{1202482C-94A9-41D9-91A3-6216489B09EC}" srcOrd="9" destOrd="0" presId="urn:microsoft.com/office/officeart/2005/8/layout/vProcess5"/>
    <dgm:cxn modelId="{4988BF1D-0F89-4AEA-A966-9B49E5C286A3}" type="presParOf" srcId="{9A5302F9-A90A-4A96-9FF2-2E214634C72E}" destId="{6896FA4D-D245-4234-9C89-1688BEDE3F18}" srcOrd="10" destOrd="0" presId="urn:microsoft.com/office/officeart/2005/8/layout/vProcess5"/>
    <dgm:cxn modelId="{0D493677-1B9D-41E2-A56D-C55C5EDB6423}" type="presParOf" srcId="{9A5302F9-A90A-4A96-9FF2-2E214634C72E}" destId="{573EBA0C-97A4-4871-8E95-D2233AA36110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18C372-B068-4E2F-9B18-76C6DB7DEC95}" type="doc">
      <dgm:prSet loTypeId="urn:microsoft.com/office/officeart/2005/8/layout/vList6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ID"/>
        </a:p>
      </dgm:t>
    </dgm:pt>
    <dgm:pt modelId="{D21A2B1B-8C15-436F-A98C-6AB56341548F}">
      <dgm:prSet phldrT="[Text]" phldr="0"/>
      <dgm:spPr/>
      <dgm:t>
        <a:bodyPr/>
        <a:lstStyle/>
        <a:p>
          <a:r>
            <a:rPr lang="en-US" dirty="0" err="1"/>
            <a:t>Katolik</a:t>
          </a:r>
          <a:endParaRPr lang="en-ID" dirty="0"/>
        </a:p>
      </dgm:t>
    </dgm:pt>
    <dgm:pt modelId="{C989C774-CE84-48E9-945A-BE705C47146B}" type="parTrans" cxnId="{576B3E5A-9253-41D7-971F-68C89C484694}">
      <dgm:prSet/>
      <dgm:spPr/>
      <dgm:t>
        <a:bodyPr/>
        <a:lstStyle/>
        <a:p>
          <a:endParaRPr lang="en-ID"/>
        </a:p>
      </dgm:t>
    </dgm:pt>
    <dgm:pt modelId="{7D821042-B453-43C6-8BC4-4F8B75249D12}" type="sibTrans" cxnId="{576B3E5A-9253-41D7-971F-68C89C484694}">
      <dgm:prSet/>
      <dgm:spPr/>
      <dgm:t>
        <a:bodyPr/>
        <a:lstStyle/>
        <a:p>
          <a:endParaRPr lang="en-ID"/>
        </a:p>
      </dgm:t>
    </dgm:pt>
    <dgm:pt modelId="{215D0481-519A-4927-9D5D-0735929AA376}">
      <dgm:prSet phldrT="[Text]" phldr="0"/>
      <dgm:spPr/>
      <dgm:t>
        <a:bodyPr/>
        <a:lstStyle/>
        <a:p>
          <a:r>
            <a:rPr lang="en-US" dirty="0"/>
            <a:t>Kitab </a:t>
          </a:r>
          <a:r>
            <a:rPr lang="en-US" dirty="0" err="1"/>
            <a:t>Suci</a:t>
          </a:r>
          <a:r>
            <a:rPr lang="en-US" dirty="0"/>
            <a:t> </a:t>
          </a:r>
          <a:r>
            <a:rPr lang="en-US" dirty="0" err="1"/>
            <a:t>Perjanjian</a:t>
          </a:r>
          <a:r>
            <a:rPr lang="en-US" dirty="0"/>
            <a:t> Lama</a:t>
          </a:r>
          <a:endParaRPr lang="en-ID" dirty="0"/>
        </a:p>
      </dgm:t>
    </dgm:pt>
    <dgm:pt modelId="{5A5741F9-0EFC-4B67-BD83-C29C9373C163}" type="parTrans" cxnId="{87C143CC-28FF-4046-8A4E-2DA1F869E361}">
      <dgm:prSet/>
      <dgm:spPr/>
      <dgm:t>
        <a:bodyPr/>
        <a:lstStyle/>
        <a:p>
          <a:endParaRPr lang="en-ID"/>
        </a:p>
      </dgm:t>
    </dgm:pt>
    <dgm:pt modelId="{25332437-17AF-4C86-AB85-B223743C290A}" type="sibTrans" cxnId="{87C143CC-28FF-4046-8A4E-2DA1F869E361}">
      <dgm:prSet/>
      <dgm:spPr/>
      <dgm:t>
        <a:bodyPr/>
        <a:lstStyle/>
        <a:p>
          <a:endParaRPr lang="en-ID"/>
        </a:p>
      </dgm:t>
    </dgm:pt>
    <dgm:pt modelId="{1C93DF66-CBA1-4542-95E4-6B5E4CA6EE47}">
      <dgm:prSet phldrT="[Text]" phldr="0"/>
      <dgm:spPr/>
      <dgm:t>
        <a:bodyPr/>
        <a:lstStyle/>
        <a:p>
          <a:r>
            <a:rPr lang="en-US" dirty="0" err="1"/>
            <a:t>Deuterokanonika</a:t>
          </a:r>
          <a:endParaRPr lang="en-ID" dirty="0"/>
        </a:p>
      </dgm:t>
    </dgm:pt>
    <dgm:pt modelId="{71005C48-56FB-4BB6-A398-470AC4A67AFE}" type="parTrans" cxnId="{E424617F-D793-4825-86AD-0157A07C8A73}">
      <dgm:prSet/>
      <dgm:spPr/>
      <dgm:t>
        <a:bodyPr/>
        <a:lstStyle/>
        <a:p>
          <a:endParaRPr lang="en-ID"/>
        </a:p>
      </dgm:t>
    </dgm:pt>
    <dgm:pt modelId="{B0FF865B-9C72-4EAB-B36C-4C0FB1266E32}" type="sibTrans" cxnId="{E424617F-D793-4825-86AD-0157A07C8A73}">
      <dgm:prSet/>
      <dgm:spPr/>
      <dgm:t>
        <a:bodyPr/>
        <a:lstStyle/>
        <a:p>
          <a:endParaRPr lang="en-ID"/>
        </a:p>
      </dgm:t>
    </dgm:pt>
    <dgm:pt modelId="{BFD16495-B6EE-4309-827F-15EA0D682F51}">
      <dgm:prSet phldrT="[Text]" phldr="0"/>
      <dgm:spPr/>
      <dgm:t>
        <a:bodyPr/>
        <a:lstStyle/>
        <a:p>
          <a:r>
            <a:rPr lang="en-US" dirty="0" err="1"/>
            <a:t>Prostestan</a:t>
          </a:r>
          <a:endParaRPr lang="en-ID" dirty="0"/>
        </a:p>
      </dgm:t>
    </dgm:pt>
    <dgm:pt modelId="{8F605238-A643-41D1-A2E0-15F7AED6300E}" type="parTrans" cxnId="{4910F3E9-53D5-4167-9780-6911FB29E451}">
      <dgm:prSet/>
      <dgm:spPr/>
      <dgm:t>
        <a:bodyPr/>
        <a:lstStyle/>
        <a:p>
          <a:endParaRPr lang="en-ID"/>
        </a:p>
      </dgm:t>
    </dgm:pt>
    <dgm:pt modelId="{64C7CBFF-6DEB-44AE-A3DF-8A45EC2FA245}" type="sibTrans" cxnId="{4910F3E9-53D5-4167-9780-6911FB29E451}">
      <dgm:prSet/>
      <dgm:spPr/>
      <dgm:t>
        <a:bodyPr/>
        <a:lstStyle/>
        <a:p>
          <a:endParaRPr lang="en-ID"/>
        </a:p>
      </dgm:t>
    </dgm:pt>
    <dgm:pt modelId="{3F4B02A8-253B-4E6D-90EE-54C4718A014E}">
      <dgm:prSet phldrT="[Text]" phldr="0"/>
      <dgm:spPr/>
      <dgm:t>
        <a:bodyPr/>
        <a:lstStyle/>
        <a:p>
          <a:r>
            <a:rPr lang="en-US" dirty="0"/>
            <a:t>Kitab </a:t>
          </a:r>
          <a:r>
            <a:rPr lang="en-US" dirty="0" err="1"/>
            <a:t>Suci</a:t>
          </a:r>
          <a:r>
            <a:rPr lang="en-US" dirty="0"/>
            <a:t> </a:t>
          </a:r>
          <a:r>
            <a:rPr lang="en-US" dirty="0" err="1"/>
            <a:t>Perjanjian</a:t>
          </a:r>
          <a:r>
            <a:rPr lang="en-US" dirty="0"/>
            <a:t> Lama</a:t>
          </a:r>
          <a:endParaRPr lang="en-ID" dirty="0"/>
        </a:p>
      </dgm:t>
    </dgm:pt>
    <dgm:pt modelId="{4462E19C-5756-406A-B229-DFF80C9D6277}" type="parTrans" cxnId="{864A1CD5-842B-4202-9E9E-526052F708A9}">
      <dgm:prSet/>
      <dgm:spPr/>
      <dgm:t>
        <a:bodyPr/>
        <a:lstStyle/>
        <a:p>
          <a:endParaRPr lang="en-ID"/>
        </a:p>
      </dgm:t>
    </dgm:pt>
    <dgm:pt modelId="{BF4F5D82-22FD-4B88-B701-C35DBDCD0410}" type="sibTrans" cxnId="{864A1CD5-842B-4202-9E9E-526052F708A9}">
      <dgm:prSet/>
      <dgm:spPr/>
      <dgm:t>
        <a:bodyPr/>
        <a:lstStyle/>
        <a:p>
          <a:endParaRPr lang="en-ID"/>
        </a:p>
      </dgm:t>
    </dgm:pt>
    <dgm:pt modelId="{15A380CE-2A6F-4948-B1A0-35F54ECEDD85}">
      <dgm:prSet phldrT="[Text]" phldr="0"/>
      <dgm:spPr/>
      <dgm:t>
        <a:bodyPr/>
        <a:lstStyle/>
        <a:p>
          <a:r>
            <a:rPr lang="en-US" dirty="0"/>
            <a:t>Kitab </a:t>
          </a:r>
          <a:r>
            <a:rPr lang="en-US" dirty="0" err="1"/>
            <a:t>Suci</a:t>
          </a:r>
          <a:r>
            <a:rPr lang="en-US" dirty="0"/>
            <a:t> </a:t>
          </a:r>
          <a:r>
            <a:rPr lang="en-US" dirty="0" err="1"/>
            <a:t>Perjanjian</a:t>
          </a:r>
          <a:r>
            <a:rPr lang="en-US" dirty="0"/>
            <a:t> Baru</a:t>
          </a:r>
          <a:endParaRPr lang="en-ID" dirty="0"/>
        </a:p>
      </dgm:t>
    </dgm:pt>
    <dgm:pt modelId="{7F9CE214-C3DB-487F-B1A6-6A8ED8BCD80C}" type="parTrans" cxnId="{FBD0BB29-374A-4F30-A3F6-40E7C1C7221F}">
      <dgm:prSet/>
      <dgm:spPr/>
      <dgm:t>
        <a:bodyPr/>
        <a:lstStyle/>
        <a:p>
          <a:endParaRPr lang="en-ID"/>
        </a:p>
      </dgm:t>
    </dgm:pt>
    <dgm:pt modelId="{3A276809-8EA6-4D32-91F0-DCBA385AFF8D}" type="sibTrans" cxnId="{FBD0BB29-374A-4F30-A3F6-40E7C1C7221F}">
      <dgm:prSet/>
      <dgm:spPr/>
      <dgm:t>
        <a:bodyPr/>
        <a:lstStyle/>
        <a:p>
          <a:endParaRPr lang="en-ID"/>
        </a:p>
      </dgm:t>
    </dgm:pt>
    <dgm:pt modelId="{22D242A7-24DA-4047-8409-AC9F1C9FB5F6}">
      <dgm:prSet phldrT="[Text]" phldr="0"/>
      <dgm:spPr/>
      <dgm:t>
        <a:bodyPr/>
        <a:lstStyle/>
        <a:p>
          <a:r>
            <a:rPr lang="en-US" dirty="0"/>
            <a:t>Kitab </a:t>
          </a:r>
          <a:r>
            <a:rPr lang="en-US" dirty="0" err="1"/>
            <a:t>Suci</a:t>
          </a:r>
          <a:r>
            <a:rPr lang="en-US" dirty="0"/>
            <a:t> </a:t>
          </a:r>
          <a:r>
            <a:rPr lang="en-US" dirty="0" err="1"/>
            <a:t>Perjanjian</a:t>
          </a:r>
          <a:r>
            <a:rPr lang="en-US" dirty="0"/>
            <a:t> Baru</a:t>
          </a:r>
          <a:endParaRPr lang="en-ID" dirty="0"/>
        </a:p>
      </dgm:t>
    </dgm:pt>
    <dgm:pt modelId="{FF078E20-7CF9-428B-B361-94B8602EAF9A}" type="parTrans" cxnId="{EA59E543-F2AD-4810-A9E1-773C8BE8EE45}">
      <dgm:prSet/>
      <dgm:spPr/>
      <dgm:t>
        <a:bodyPr/>
        <a:lstStyle/>
        <a:p>
          <a:endParaRPr lang="en-ID"/>
        </a:p>
      </dgm:t>
    </dgm:pt>
    <dgm:pt modelId="{EF4FB19A-4AF4-42DB-B2A0-0EA38F826915}" type="sibTrans" cxnId="{EA59E543-F2AD-4810-A9E1-773C8BE8EE45}">
      <dgm:prSet/>
      <dgm:spPr/>
      <dgm:t>
        <a:bodyPr/>
        <a:lstStyle/>
        <a:p>
          <a:endParaRPr lang="en-ID"/>
        </a:p>
      </dgm:t>
    </dgm:pt>
    <dgm:pt modelId="{496F3C68-60C2-490D-A572-ADD61B9FFD21}" type="pres">
      <dgm:prSet presAssocID="{AE18C372-B068-4E2F-9B18-76C6DB7DEC95}" presName="Name0" presStyleCnt="0">
        <dgm:presLayoutVars>
          <dgm:dir/>
          <dgm:animLvl val="lvl"/>
          <dgm:resizeHandles/>
        </dgm:presLayoutVars>
      </dgm:prSet>
      <dgm:spPr/>
    </dgm:pt>
    <dgm:pt modelId="{5A9D1252-6254-47F3-B1BE-51373588DC7F}" type="pres">
      <dgm:prSet presAssocID="{D21A2B1B-8C15-436F-A98C-6AB56341548F}" presName="linNode" presStyleCnt="0"/>
      <dgm:spPr/>
    </dgm:pt>
    <dgm:pt modelId="{07D19133-81A8-4033-84A6-1D7C6C9D3A7E}" type="pres">
      <dgm:prSet presAssocID="{D21A2B1B-8C15-436F-A98C-6AB56341548F}" presName="parentShp" presStyleLbl="node1" presStyleIdx="0" presStyleCnt="2">
        <dgm:presLayoutVars>
          <dgm:bulletEnabled val="1"/>
        </dgm:presLayoutVars>
      </dgm:prSet>
      <dgm:spPr/>
    </dgm:pt>
    <dgm:pt modelId="{C58DA78C-6888-40F5-8590-ECE9172AF314}" type="pres">
      <dgm:prSet presAssocID="{D21A2B1B-8C15-436F-A98C-6AB56341548F}" presName="childShp" presStyleLbl="bgAccFollowNode1" presStyleIdx="0" presStyleCnt="2">
        <dgm:presLayoutVars>
          <dgm:bulletEnabled val="1"/>
        </dgm:presLayoutVars>
      </dgm:prSet>
      <dgm:spPr/>
    </dgm:pt>
    <dgm:pt modelId="{FDAC577D-CBC3-4080-81BF-F53FDF3641DB}" type="pres">
      <dgm:prSet presAssocID="{7D821042-B453-43C6-8BC4-4F8B75249D12}" presName="spacing" presStyleCnt="0"/>
      <dgm:spPr/>
    </dgm:pt>
    <dgm:pt modelId="{0601F2A3-2C90-46EF-B90F-4DAA61F59F5D}" type="pres">
      <dgm:prSet presAssocID="{BFD16495-B6EE-4309-827F-15EA0D682F51}" presName="linNode" presStyleCnt="0"/>
      <dgm:spPr/>
    </dgm:pt>
    <dgm:pt modelId="{CD98B73E-19A5-477E-A3B8-54C60B856B0A}" type="pres">
      <dgm:prSet presAssocID="{BFD16495-B6EE-4309-827F-15EA0D682F51}" presName="parentShp" presStyleLbl="node1" presStyleIdx="1" presStyleCnt="2">
        <dgm:presLayoutVars>
          <dgm:bulletEnabled val="1"/>
        </dgm:presLayoutVars>
      </dgm:prSet>
      <dgm:spPr/>
    </dgm:pt>
    <dgm:pt modelId="{3088226B-7BF7-4F69-A7BF-6CE65A67A68C}" type="pres">
      <dgm:prSet presAssocID="{BFD16495-B6EE-4309-827F-15EA0D682F51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4266301B-BCC0-4C2A-BCE6-299EC0B064DA}" type="presOf" srcId="{1C93DF66-CBA1-4542-95E4-6B5E4CA6EE47}" destId="{C58DA78C-6888-40F5-8590-ECE9172AF314}" srcOrd="0" destOrd="1" presId="urn:microsoft.com/office/officeart/2005/8/layout/vList6"/>
    <dgm:cxn modelId="{38F25D1D-4F1A-483B-88F9-3C196DC09412}" type="presOf" srcId="{3F4B02A8-253B-4E6D-90EE-54C4718A014E}" destId="{3088226B-7BF7-4F69-A7BF-6CE65A67A68C}" srcOrd="0" destOrd="0" presId="urn:microsoft.com/office/officeart/2005/8/layout/vList6"/>
    <dgm:cxn modelId="{FBD0BB29-374A-4F30-A3F6-40E7C1C7221F}" srcId="{BFD16495-B6EE-4309-827F-15EA0D682F51}" destId="{15A380CE-2A6F-4948-B1A0-35F54ECEDD85}" srcOrd="1" destOrd="0" parTransId="{7F9CE214-C3DB-487F-B1A6-6A8ED8BCD80C}" sibTransId="{3A276809-8EA6-4D32-91F0-DCBA385AFF8D}"/>
    <dgm:cxn modelId="{EA59E543-F2AD-4810-A9E1-773C8BE8EE45}" srcId="{D21A2B1B-8C15-436F-A98C-6AB56341548F}" destId="{22D242A7-24DA-4047-8409-AC9F1C9FB5F6}" srcOrd="2" destOrd="0" parTransId="{FF078E20-7CF9-428B-B361-94B8602EAF9A}" sibTransId="{EF4FB19A-4AF4-42DB-B2A0-0EA38F826915}"/>
    <dgm:cxn modelId="{F0875068-F562-4070-86F3-44D1DF860412}" type="presOf" srcId="{22D242A7-24DA-4047-8409-AC9F1C9FB5F6}" destId="{C58DA78C-6888-40F5-8590-ECE9172AF314}" srcOrd="0" destOrd="2" presId="urn:microsoft.com/office/officeart/2005/8/layout/vList6"/>
    <dgm:cxn modelId="{35EB5668-328E-4E3B-A6F6-A4453CFF593C}" type="presOf" srcId="{AE18C372-B068-4E2F-9B18-76C6DB7DEC95}" destId="{496F3C68-60C2-490D-A572-ADD61B9FFD21}" srcOrd="0" destOrd="0" presId="urn:microsoft.com/office/officeart/2005/8/layout/vList6"/>
    <dgm:cxn modelId="{576B3E5A-9253-41D7-971F-68C89C484694}" srcId="{AE18C372-B068-4E2F-9B18-76C6DB7DEC95}" destId="{D21A2B1B-8C15-436F-A98C-6AB56341548F}" srcOrd="0" destOrd="0" parTransId="{C989C774-CE84-48E9-945A-BE705C47146B}" sibTransId="{7D821042-B453-43C6-8BC4-4F8B75249D12}"/>
    <dgm:cxn modelId="{E424617F-D793-4825-86AD-0157A07C8A73}" srcId="{D21A2B1B-8C15-436F-A98C-6AB56341548F}" destId="{1C93DF66-CBA1-4542-95E4-6B5E4CA6EE47}" srcOrd="1" destOrd="0" parTransId="{71005C48-56FB-4BB6-A398-470AC4A67AFE}" sibTransId="{B0FF865B-9C72-4EAB-B36C-4C0FB1266E32}"/>
    <dgm:cxn modelId="{4B82C682-DC9D-4D98-8EEB-F7A3F2C37571}" type="presOf" srcId="{D21A2B1B-8C15-436F-A98C-6AB56341548F}" destId="{07D19133-81A8-4033-84A6-1D7C6C9D3A7E}" srcOrd="0" destOrd="0" presId="urn:microsoft.com/office/officeart/2005/8/layout/vList6"/>
    <dgm:cxn modelId="{D6D44B9E-6CA5-4105-9C88-00BEC64886CB}" type="presOf" srcId="{BFD16495-B6EE-4309-827F-15EA0D682F51}" destId="{CD98B73E-19A5-477E-A3B8-54C60B856B0A}" srcOrd="0" destOrd="0" presId="urn:microsoft.com/office/officeart/2005/8/layout/vList6"/>
    <dgm:cxn modelId="{F20B0CB5-4FE6-46EA-A576-B9D122A0FADC}" type="presOf" srcId="{215D0481-519A-4927-9D5D-0735929AA376}" destId="{C58DA78C-6888-40F5-8590-ECE9172AF314}" srcOrd="0" destOrd="0" presId="urn:microsoft.com/office/officeart/2005/8/layout/vList6"/>
    <dgm:cxn modelId="{87C143CC-28FF-4046-8A4E-2DA1F869E361}" srcId="{D21A2B1B-8C15-436F-A98C-6AB56341548F}" destId="{215D0481-519A-4927-9D5D-0735929AA376}" srcOrd="0" destOrd="0" parTransId="{5A5741F9-0EFC-4B67-BD83-C29C9373C163}" sibTransId="{25332437-17AF-4C86-AB85-B223743C290A}"/>
    <dgm:cxn modelId="{516746D2-FF20-40C6-9619-40C182BE577D}" type="presOf" srcId="{15A380CE-2A6F-4948-B1A0-35F54ECEDD85}" destId="{3088226B-7BF7-4F69-A7BF-6CE65A67A68C}" srcOrd="0" destOrd="1" presId="urn:microsoft.com/office/officeart/2005/8/layout/vList6"/>
    <dgm:cxn modelId="{864A1CD5-842B-4202-9E9E-526052F708A9}" srcId="{BFD16495-B6EE-4309-827F-15EA0D682F51}" destId="{3F4B02A8-253B-4E6D-90EE-54C4718A014E}" srcOrd="0" destOrd="0" parTransId="{4462E19C-5756-406A-B229-DFF80C9D6277}" sibTransId="{BF4F5D82-22FD-4B88-B701-C35DBDCD0410}"/>
    <dgm:cxn modelId="{4910F3E9-53D5-4167-9780-6911FB29E451}" srcId="{AE18C372-B068-4E2F-9B18-76C6DB7DEC95}" destId="{BFD16495-B6EE-4309-827F-15EA0D682F51}" srcOrd="1" destOrd="0" parTransId="{8F605238-A643-41D1-A2E0-15F7AED6300E}" sibTransId="{64C7CBFF-6DEB-44AE-A3DF-8A45EC2FA245}"/>
    <dgm:cxn modelId="{E8799187-1B15-4E2B-B3B5-9850E6FA32A9}" type="presParOf" srcId="{496F3C68-60C2-490D-A572-ADD61B9FFD21}" destId="{5A9D1252-6254-47F3-B1BE-51373588DC7F}" srcOrd="0" destOrd="0" presId="urn:microsoft.com/office/officeart/2005/8/layout/vList6"/>
    <dgm:cxn modelId="{66704805-0EBB-4D16-92D7-A15E95F5A5C6}" type="presParOf" srcId="{5A9D1252-6254-47F3-B1BE-51373588DC7F}" destId="{07D19133-81A8-4033-84A6-1D7C6C9D3A7E}" srcOrd="0" destOrd="0" presId="urn:microsoft.com/office/officeart/2005/8/layout/vList6"/>
    <dgm:cxn modelId="{890EA531-A727-48D3-A14A-879C87D5F74D}" type="presParOf" srcId="{5A9D1252-6254-47F3-B1BE-51373588DC7F}" destId="{C58DA78C-6888-40F5-8590-ECE9172AF314}" srcOrd="1" destOrd="0" presId="urn:microsoft.com/office/officeart/2005/8/layout/vList6"/>
    <dgm:cxn modelId="{0D0B2523-768C-46DC-931C-86CAB8ACB681}" type="presParOf" srcId="{496F3C68-60C2-490D-A572-ADD61B9FFD21}" destId="{FDAC577D-CBC3-4080-81BF-F53FDF3641DB}" srcOrd="1" destOrd="0" presId="urn:microsoft.com/office/officeart/2005/8/layout/vList6"/>
    <dgm:cxn modelId="{B205E097-4C49-49B9-8522-7142100BD437}" type="presParOf" srcId="{496F3C68-60C2-490D-A572-ADD61B9FFD21}" destId="{0601F2A3-2C90-46EF-B90F-4DAA61F59F5D}" srcOrd="2" destOrd="0" presId="urn:microsoft.com/office/officeart/2005/8/layout/vList6"/>
    <dgm:cxn modelId="{D34E416A-7E03-4DD0-ACA6-406B18206A65}" type="presParOf" srcId="{0601F2A3-2C90-46EF-B90F-4DAA61F59F5D}" destId="{CD98B73E-19A5-477E-A3B8-54C60B856B0A}" srcOrd="0" destOrd="0" presId="urn:microsoft.com/office/officeart/2005/8/layout/vList6"/>
    <dgm:cxn modelId="{0CE49DC5-DE74-444A-B14E-5D008B494266}" type="presParOf" srcId="{0601F2A3-2C90-46EF-B90F-4DAA61F59F5D}" destId="{3088226B-7BF7-4F69-A7BF-6CE65A67A68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92A0077-646C-42BC-8B74-6886C8D61433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FB36C4DD-5C59-4DFD-B2D4-161B7044E736}">
      <dgm:prSet phldrT="[Text]" phldr="0"/>
      <dgm:spPr/>
      <dgm:t>
        <a:bodyPr/>
        <a:lstStyle/>
        <a:p>
          <a:r>
            <a:rPr lang="en-US" dirty="0"/>
            <a:t>Tuhan Allah</a:t>
          </a:r>
          <a:endParaRPr lang="en-ID" dirty="0"/>
        </a:p>
      </dgm:t>
    </dgm:pt>
    <dgm:pt modelId="{B0113BCA-8898-4C4F-9000-0164FB957EA1}" type="parTrans" cxnId="{CF3B8D65-29E3-48CB-9A78-9814EF77EE32}">
      <dgm:prSet/>
      <dgm:spPr/>
      <dgm:t>
        <a:bodyPr/>
        <a:lstStyle/>
        <a:p>
          <a:endParaRPr lang="en-ID"/>
        </a:p>
      </dgm:t>
    </dgm:pt>
    <dgm:pt modelId="{91A91A87-377E-4531-A507-DF1A89D766B3}" type="sibTrans" cxnId="{CF3B8D65-29E3-48CB-9A78-9814EF77EE32}">
      <dgm:prSet/>
      <dgm:spPr/>
      <dgm:t>
        <a:bodyPr/>
        <a:lstStyle/>
        <a:p>
          <a:endParaRPr lang="en-ID"/>
        </a:p>
      </dgm:t>
    </dgm:pt>
    <dgm:pt modelId="{1D119B24-3EEC-4700-9939-DD0CF67F4B71}">
      <dgm:prSet phldrT="[Text]" phldr="0"/>
      <dgm:spPr/>
      <dgm:t>
        <a:bodyPr/>
        <a:lstStyle/>
        <a:p>
          <a:r>
            <a:rPr lang="en-US" dirty="0" err="1"/>
            <a:t>Bangsa</a:t>
          </a:r>
          <a:r>
            <a:rPr lang="en-US" dirty="0"/>
            <a:t> Israel/</a:t>
          </a:r>
          <a:r>
            <a:rPr lang="en-US" dirty="0" err="1"/>
            <a:t>manusia</a:t>
          </a:r>
          <a:endParaRPr lang="en-ID" dirty="0"/>
        </a:p>
      </dgm:t>
    </dgm:pt>
    <dgm:pt modelId="{3ED391EB-882C-448E-9EC2-93E4A9AE93B7}" type="parTrans" cxnId="{46EFFABF-A3A0-4DD8-939D-09993C876EC7}">
      <dgm:prSet/>
      <dgm:spPr/>
      <dgm:t>
        <a:bodyPr/>
        <a:lstStyle/>
        <a:p>
          <a:endParaRPr lang="en-ID"/>
        </a:p>
      </dgm:t>
    </dgm:pt>
    <dgm:pt modelId="{94F74900-5114-411C-BEFE-73C44832F6CF}" type="sibTrans" cxnId="{46EFFABF-A3A0-4DD8-939D-09993C876EC7}">
      <dgm:prSet/>
      <dgm:spPr/>
      <dgm:t>
        <a:bodyPr/>
        <a:lstStyle/>
        <a:p>
          <a:endParaRPr lang="en-ID"/>
        </a:p>
      </dgm:t>
    </dgm:pt>
    <dgm:pt modelId="{3FA2D946-E88E-4773-990D-240FA1CFC4CE}">
      <dgm:prSet phldrT="[Text]" phldr="0" custT="1"/>
      <dgm:spPr/>
      <dgm:t>
        <a:bodyPr/>
        <a:lstStyle/>
        <a:p>
          <a:r>
            <a:rPr lang="en-US" sz="3600" dirty="0" err="1"/>
            <a:t>Perjanjian</a:t>
          </a:r>
          <a:r>
            <a:rPr lang="en-US" sz="3600" dirty="0"/>
            <a:t> Lama</a:t>
          </a:r>
        </a:p>
        <a:p>
          <a:r>
            <a:rPr lang="en-ID" sz="3600" dirty="0"/>
            <a:t>(</a:t>
          </a:r>
          <a:r>
            <a:rPr lang="en-ID" sz="2800" i="1" dirty="0" err="1"/>
            <a:t>Sebelum</a:t>
          </a:r>
          <a:r>
            <a:rPr lang="en-ID" sz="2800" i="1" dirty="0"/>
            <a:t> Tuhan </a:t>
          </a:r>
          <a:r>
            <a:rPr lang="en-ID" sz="2800" i="1" dirty="0" err="1"/>
            <a:t>Yesus</a:t>
          </a:r>
          <a:r>
            <a:rPr lang="en-ID" sz="2800" i="1" dirty="0"/>
            <a:t> </a:t>
          </a:r>
          <a:r>
            <a:rPr lang="en-ID" sz="2800" i="1" dirty="0" err="1"/>
            <a:t>lahir</a:t>
          </a:r>
          <a:r>
            <a:rPr lang="en-ID" sz="3600" dirty="0"/>
            <a:t>)</a:t>
          </a:r>
        </a:p>
      </dgm:t>
    </dgm:pt>
    <dgm:pt modelId="{E19D517C-E5C7-4B2C-B068-F9917B9364F1}" type="parTrans" cxnId="{4CA481EF-7D4F-4D1A-BC2A-FD9C480B9ECD}">
      <dgm:prSet/>
      <dgm:spPr/>
      <dgm:t>
        <a:bodyPr/>
        <a:lstStyle/>
        <a:p>
          <a:endParaRPr lang="en-ID"/>
        </a:p>
      </dgm:t>
    </dgm:pt>
    <dgm:pt modelId="{6663E1B5-BE56-42EE-AEE6-FC2420F61D92}" type="sibTrans" cxnId="{4CA481EF-7D4F-4D1A-BC2A-FD9C480B9ECD}">
      <dgm:prSet/>
      <dgm:spPr/>
      <dgm:t>
        <a:bodyPr/>
        <a:lstStyle/>
        <a:p>
          <a:endParaRPr lang="en-ID"/>
        </a:p>
      </dgm:t>
    </dgm:pt>
    <dgm:pt modelId="{C76BE217-46FF-48AC-A679-297357A74B2E}" type="pres">
      <dgm:prSet presAssocID="{092A0077-646C-42BC-8B74-6886C8D61433}" presName="Name0" presStyleCnt="0">
        <dgm:presLayoutVars>
          <dgm:dir/>
          <dgm:resizeHandles val="exact"/>
        </dgm:presLayoutVars>
      </dgm:prSet>
      <dgm:spPr/>
    </dgm:pt>
    <dgm:pt modelId="{3AECEC83-E5C8-4CAE-8829-E2011C829148}" type="pres">
      <dgm:prSet presAssocID="{092A0077-646C-42BC-8B74-6886C8D61433}" presName="vNodes" presStyleCnt="0"/>
      <dgm:spPr/>
    </dgm:pt>
    <dgm:pt modelId="{F5DC42ED-4E02-49E8-8A7D-5E6DAF5E3234}" type="pres">
      <dgm:prSet presAssocID="{FB36C4DD-5C59-4DFD-B2D4-161B7044E736}" presName="node" presStyleLbl="node1" presStyleIdx="0" presStyleCnt="3">
        <dgm:presLayoutVars>
          <dgm:bulletEnabled val="1"/>
        </dgm:presLayoutVars>
      </dgm:prSet>
      <dgm:spPr/>
    </dgm:pt>
    <dgm:pt modelId="{BAA37B40-6EA6-4511-9378-3E581691CD53}" type="pres">
      <dgm:prSet presAssocID="{91A91A87-377E-4531-A507-DF1A89D766B3}" presName="spacerT" presStyleCnt="0"/>
      <dgm:spPr/>
    </dgm:pt>
    <dgm:pt modelId="{7B08DC60-0FD3-4FC2-B438-6199170B5E6D}" type="pres">
      <dgm:prSet presAssocID="{91A91A87-377E-4531-A507-DF1A89D766B3}" presName="sibTrans" presStyleLbl="sibTrans2D1" presStyleIdx="0" presStyleCnt="2"/>
      <dgm:spPr/>
    </dgm:pt>
    <dgm:pt modelId="{73262D76-0810-46FA-BAF2-32C8185E8BB4}" type="pres">
      <dgm:prSet presAssocID="{91A91A87-377E-4531-A507-DF1A89D766B3}" presName="spacerB" presStyleCnt="0"/>
      <dgm:spPr/>
    </dgm:pt>
    <dgm:pt modelId="{D20AD970-79D9-4460-A3EF-E753353537A8}" type="pres">
      <dgm:prSet presAssocID="{1D119B24-3EEC-4700-9939-DD0CF67F4B71}" presName="node" presStyleLbl="node1" presStyleIdx="1" presStyleCnt="3">
        <dgm:presLayoutVars>
          <dgm:bulletEnabled val="1"/>
        </dgm:presLayoutVars>
      </dgm:prSet>
      <dgm:spPr/>
    </dgm:pt>
    <dgm:pt modelId="{163BD7B9-8080-43E0-BC20-CD788ED60335}" type="pres">
      <dgm:prSet presAssocID="{092A0077-646C-42BC-8B74-6886C8D61433}" presName="sibTransLast" presStyleLbl="sibTrans2D1" presStyleIdx="1" presStyleCnt="2"/>
      <dgm:spPr/>
    </dgm:pt>
    <dgm:pt modelId="{C2F5DD42-04E2-479B-AFDD-863E5E58F47F}" type="pres">
      <dgm:prSet presAssocID="{092A0077-646C-42BC-8B74-6886C8D61433}" presName="connectorText" presStyleLbl="sibTrans2D1" presStyleIdx="1" presStyleCnt="2"/>
      <dgm:spPr/>
    </dgm:pt>
    <dgm:pt modelId="{6C911BA8-569F-49CF-B98D-EB3CA719848D}" type="pres">
      <dgm:prSet presAssocID="{092A0077-646C-42BC-8B74-6886C8D61433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0EAF7308-A10C-4BBD-98B8-5C7B293C127F}" type="presOf" srcId="{91A91A87-377E-4531-A507-DF1A89D766B3}" destId="{7B08DC60-0FD3-4FC2-B438-6199170B5E6D}" srcOrd="0" destOrd="0" presId="urn:microsoft.com/office/officeart/2005/8/layout/equation2"/>
    <dgm:cxn modelId="{B1EF793F-EF12-4A2B-99E5-554DC8E4BAC1}" type="presOf" srcId="{94F74900-5114-411C-BEFE-73C44832F6CF}" destId="{163BD7B9-8080-43E0-BC20-CD788ED60335}" srcOrd="0" destOrd="0" presId="urn:microsoft.com/office/officeart/2005/8/layout/equation2"/>
    <dgm:cxn modelId="{CF3B8D65-29E3-48CB-9A78-9814EF77EE32}" srcId="{092A0077-646C-42BC-8B74-6886C8D61433}" destId="{FB36C4DD-5C59-4DFD-B2D4-161B7044E736}" srcOrd="0" destOrd="0" parTransId="{B0113BCA-8898-4C4F-9000-0164FB957EA1}" sibTransId="{91A91A87-377E-4531-A507-DF1A89D766B3}"/>
    <dgm:cxn modelId="{B9AE6867-C2E8-41E1-A4C5-61868C1CADA0}" type="presOf" srcId="{3FA2D946-E88E-4773-990D-240FA1CFC4CE}" destId="{6C911BA8-569F-49CF-B98D-EB3CA719848D}" srcOrd="0" destOrd="0" presId="urn:microsoft.com/office/officeart/2005/8/layout/equation2"/>
    <dgm:cxn modelId="{B756037D-89BE-4B13-90DC-E1E7945E300A}" type="presOf" srcId="{1D119B24-3EEC-4700-9939-DD0CF67F4B71}" destId="{D20AD970-79D9-4460-A3EF-E753353537A8}" srcOrd="0" destOrd="0" presId="urn:microsoft.com/office/officeart/2005/8/layout/equation2"/>
    <dgm:cxn modelId="{87A8439A-5F01-49E3-AF8A-7B52CE16AE7A}" type="presOf" srcId="{092A0077-646C-42BC-8B74-6886C8D61433}" destId="{C76BE217-46FF-48AC-A679-297357A74B2E}" srcOrd="0" destOrd="0" presId="urn:microsoft.com/office/officeart/2005/8/layout/equation2"/>
    <dgm:cxn modelId="{46EFFABF-A3A0-4DD8-939D-09993C876EC7}" srcId="{092A0077-646C-42BC-8B74-6886C8D61433}" destId="{1D119B24-3EEC-4700-9939-DD0CF67F4B71}" srcOrd="1" destOrd="0" parTransId="{3ED391EB-882C-448E-9EC2-93E4A9AE93B7}" sibTransId="{94F74900-5114-411C-BEFE-73C44832F6CF}"/>
    <dgm:cxn modelId="{7FC226C5-AE14-4C39-856B-EFEAAFA96967}" type="presOf" srcId="{94F74900-5114-411C-BEFE-73C44832F6CF}" destId="{C2F5DD42-04E2-479B-AFDD-863E5E58F47F}" srcOrd="1" destOrd="0" presId="urn:microsoft.com/office/officeart/2005/8/layout/equation2"/>
    <dgm:cxn modelId="{A47EF6EC-3284-453B-AF22-519B3D99AA76}" type="presOf" srcId="{FB36C4DD-5C59-4DFD-B2D4-161B7044E736}" destId="{F5DC42ED-4E02-49E8-8A7D-5E6DAF5E3234}" srcOrd="0" destOrd="0" presId="urn:microsoft.com/office/officeart/2005/8/layout/equation2"/>
    <dgm:cxn modelId="{4CA481EF-7D4F-4D1A-BC2A-FD9C480B9ECD}" srcId="{092A0077-646C-42BC-8B74-6886C8D61433}" destId="{3FA2D946-E88E-4773-990D-240FA1CFC4CE}" srcOrd="2" destOrd="0" parTransId="{E19D517C-E5C7-4B2C-B068-F9917B9364F1}" sibTransId="{6663E1B5-BE56-42EE-AEE6-FC2420F61D92}"/>
    <dgm:cxn modelId="{343BD484-3390-4F36-BAA6-7505D932CDA1}" type="presParOf" srcId="{C76BE217-46FF-48AC-A679-297357A74B2E}" destId="{3AECEC83-E5C8-4CAE-8829-E2011C829148}" srcOrd="0" destOrd="0" presId="urn:microsoft.com/office/officeart/2005/8/layout/equation2"/>
    <dgm:cxn modelId="{9EE716A5-22A7-412A-9B3C-26E332A9D5B7}" type="presParOf" srcId="{3AECEC83-E5C8-4CAE-8829-E2011C829148}" destId="{F5DC42ED-4E02-49E8-8A7D-5E6DAF5E3234}" srcOrd="0" destOrd="0" presId="urn:microsoft.com/office/officeart/2005/8/layout/equation2"/>
    <dgm:cxn modelId="{6BC27B9D-5974-40B3-A53F-C1F65123088F}" type="presParOf" srcId="{3AECEC83-E5C8-4CAE-8829-E2011C829148}" destId="{BAA37B40-6EA6-4511-9378-3E581691CD53}" srcOrd="1" destOrd="0" presId="urn:microsoft.com/office/officeart/2005/8/layout/equation2"/>
    <dgm:cxn modelId="{C5DC07AC-B244-486B-A7FD-EFD9419BDE8E}" type="presParOf" srcId="{3AECEC83-E5C8-4CAE-8829-E2011C829148}" destId="{7B08DC60-0FD3-4FC2-B438-6199170B5E6D}" srcOrd="2" destOrd="0" presId="urn:microsoft.com/office/officeart/2005/8/layout/equation2"/>
    <dgm:cxn modelId="{CC778626-1D5F-4891-91CB-5DF36CC9ACED}" type="presParOf" srcId="{3AECEC83-E5C8-4CAE-8829-E2011C829148}" destId="{73262D76-0810-46FA-BAF2-32C8185E8BB4}" srcOrd="3" destOrd="0" presId="urn:microsoft.com/office/officeart/2005/8/layout/equation2"/>
    <dgm:cxn modelId="{728E2705-CFD5-4A1F-857F-FB09539B0ABA}" type="presParOf" srcId="{3AECEC83-E5C8-4CAE-8829-E2011C829148}" destId="{D20AD970-79D9-4460-A3EF-E753353537A8}" srcOrd="4" destOrd="0" presId="urn:microsoft.com/office/officeart/2005/8/layout/equation2"/>
    <dgm:cxn modelId="{228B9C73-1EEE-4257-95E7-ACA2BB5FF79C}" type="presParOf" srcId="{C76BE217-46FF-48AC-A679-297357A74B2E}" destId="{163BD7B9-8080-43E0-BC20-CD788ED60335}" srcOrd="1" destOrd="0" presId="urn:microsoft.com/office/officeart/2005/8/layout/equation2"/>
    <dgm:cxn modelId="{5BAE2B1F-B49C-4B4D-9E62-BB2B9169C620}" type="presParOf" srcId="{163BD7B9-8080-43E0-BC20-CD788ED60335}" destId="{C2F5DD42-04E2-479B-AFDD-863E5E58F47F}" srcOrd="0" destOrd="0" presId="urn:microsoft.com/office/officeart/2005/8/layout/equation2"/>
    <dgm:cxn modelId="{F7A6C622-F0CA-4215-88B9-A6CDD66338A2}" type="presParOf" srcId="{C76BE217-46FF-48AC-A679-297357A74B2E}" destId="{6C911BA8-569F-49CF-B98D-EB3CA719848D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C11EEB-2647-46DA-A2AA-DACAD5839724}">
      <dsp:nvSpPr>
        <dsp:cNvPr id="0" name=""/>
        <dsp:cNvSpPr/>
      </dsp:nvSpPr>
      <dsp:spPr>
        <a:xfrm>
          <a:off x="0" y="0"/>
          <a:ext cx="5538867" cy="9979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Kesaksian</a:t>
          </a:r>
          <a:r>
            <a:rPr lang="en-US" sz="2600" kern="1200" dirty="0"/>
            <a:t>, </a:t>
          </a:r>
          <a:r>
            <a:rPr lang="en-US" sz="2600" kern="1200" dirty="0" err="1"/>
            <a:t>Ungkapan</a:t>
          </a:r>
          <a:r>
            <a:rPr lang="en-US" sz="2600" kern="1200" dirty="0"/>
            <a:t>, </a:t>
          </a:r>
          <a:r>
            <a:rPr lang="en-US" sz="2600" kern="1200" dirty="0" err="1"/>
            <a:t>pengalaman</a:t>
          </a:r>
          <a:r>
            <a:rPr lang="en-US" sz="2600" kern="1200" dirty="0"/>
            <a:t> </a:t>
          </a:r>
          <a:r>
            <a:rPr lang="en-US" sz="2600" kern="1200" dirty="0" err="1"/>
            <a:t>iman</a:t>
          </a:r>
          <a:endParaRPr lang="en-ID" sz="2600" kern="1200" dirty="0"/>
        </a:p>
      </dsp:txBody>
      <dsp:txXfrm>
        <a:off x="29228" y="29228"/>
        <a:ext cx="4377714" cy="939459"/>
      </dsp:txXfrm>
    </dsp:sp>
    <dsp:sp modelId="{3531C7A5-5286-40D5-98A7-32AC1D3791E1}">
      <dsp:nvSpPr>
        <dsp:cNvPr id="0" name=""/>
        <dsp:cNvSpPr/>
      </dsp:nvSpPr>
      <dsp:spPr>
        <a:xfrm>
          <a:off x="463880" y="1179355"/>
          <a:ext cx="5538867" cy="9979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Ditulis</a:t>
          </a:r>
          <a:r>
            <a:rPr lang="en-US" sz="2600" kern="1200" dirty="0"/>
            <a:t> </a:t>
          </a:r>
          <a:r>
            <a:rPr lang="en-US" sz="2600" kern="1200" dirty="0" err="1"/>
            <a:t>dengan</a:t>
          </a:r>
          <a:r>
            <a:rPr lang="en-US" sz="2600" kern="1200" dirty="0"/>
            <a:t> </a:t>
          </a:r>
          <a:r>
            <a:rPr lang="en-US" sz="2600" kern="1200" dirty="0" err="1"/>
            <a:t>inspirasi</a:t>
          </a:r>
          <a:r>
            <a:rPr lang="en-US" sz="2600" kern="1200" dirty="0"/>
            <a:t> Roh Kudus</a:t>
          </a:r>
          <a:endParaRPr lang="en-ID" sz="2600" kern="1200" dirty="0"/>
        </a:p>
      </dsp:txBody>
      <dsp:txXfrm>
        <a:off x="493108" y="1208583"/>
        <a:ext cx="4367885" cy="939459"/>
      </dsp:txXfrm>
    </dsp:sp>
    <dsp:sp modelId="{AE3E5FF7-4B14-407C-8FB0-DE391BBD2995}">
      <dsp:nvSpPr>
        <dsp:cNvPr id="0" name=""/>
        <dsp:cNvSpPr/>
      </dsp:nvSpPr>
      <dsp:spPr>
        <a:xfrm>
          <a:off x="920836" y="2358710"/>
          <a:ext cx="5538867" cy="9979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Tentang</a:t>
          </a:r>
          <a:r>
            <a:rPr lang="en-US" sz="2600" kern="1200" dirty="0"/>
            <a:t> Allah </a:t>
          </a:r>
          <a:r>
            <a:rPr lang="en-US" sz="2600" kern="1200" dirty="0" err="1"/>
            <a:t>Penyelamat</a:t>
          </a:r>
          <a:r>
            <a:rPr lang="en-US" sz="2600" kern="1200" dirty="0"/>
            <a:t>, Tuhan </a:t>
          </a:r>
          <a:r>
            <a:rPr lang="en-US" sz="2600" kern="1200" dirty="0" err="1"/>
            <a:t>Yesus</a:t>
          </a:r>
          <a:endParaRPr lang="en-ID" sz="2600" kern="1200" dirty="0"/>
        </a:p>
      </dsp:txBody>
      <dsp:txXfrm>
        <a:off x="950064" y="2387938"/>
        <a:ext cx="4374809" cy="939459"/>
      </dsp:txXfrm>
    </dsp:sp>
    <dsp:sp modelId="{83AD52E5-9BDA-487F-9029-161A81864973}">
      <dsp:nvSpPr>
        <dsp:cNvPr id="0" name=""/>
        <dsp:cNvSpPr/>
      </dsp:nvSpPr>
      <dsp:spPr>
        <a:xfrm>
          <a:off x="1384716" y="3538065"/>
          <a:ext cx="5538867" cy="9979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Ditulis</a:t>
          </a:r>
          <a:r>
            <a:rPr lang="en-US" sz="2600" kern="1200" dirty="0"/>
            <a:t> </a:t>
          </a:r>
          <a:r>
            <a:rPr lang="en-US" sz="2600" kern="1200" dirty="0" err="1"/>
            <a:t>dalam</a:t>
          </a:r>
          <a:r>
            <a:rPr lang="en-US" sz="2600" kern="1200" dirty="0"/>
            <a:t> </a:t>
          </a:r>
          <a:r>
            <a:rPr lang="en-US" sz="2600" kern="1200" dirty="0" err="1"/>
            <a:t>waktu</a:t>
          </a:r>
          <a:r>
            <a:rPr lang="en-US" sz="2600" kern="1200" dirty="0"/>
            <a:t> yang </a:t>
          </a:r>
          <a:r>
            <a:rPr lang="en-US" sz="2600" kern="1200" dirty="0" err="1"/>
            <a:t>berbeda-beda</a:t>
          </a:r>
          <a:endParaRPr lang="en-ID" sz="2600" kern="1200" dirty="0"/>
        </a:p>
      </dsp:txBody>
      <dsp:txXfrm>
        <a:off x="1413944" y="3567293"/>
        <a:ext cx="4367885" cy="939459"/>
      </dsp:txXfrm>
    </dsp:sp>
    <dsp:sp modelId="{3D981BD0-B5D1-43B3-A0DE-4F29CF6CDCCA}">
      <dsp:nvSpPr>
        <dsp:cNvPr id="0" name=""/>
        <dsp:cNvSpPr/>
      </dsp:nvSpPr>
      <dsp:spPr>
        <a:xfrm>
          <a:off x="4890221" y="764312"/>
          <a:ext cx="648645" cy="648645"/>
        </a:xfrm>
        <a:prstGeom prst="downArrow">
          <a:avLst>
            <a:gd name="adj1" fmla="val 55000"/>
            <a:gd name="adj2" fmla="val 45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2900" kern="1200"/>
        </a:p>
      </dsp:txBody>
      <dsp:txXfrm>
        <a:off x="5036166" y="764312"/>
        <a:ext cx="356755" cy="488105"/>
      </dsp:txXfrm>
    </dsp:sp>
    <dsp:sp modelId="{F5858CEA-5425-4341-AEC5-6063837E2A5F}">
      <dsp:nvSpPr>
        <dsp:cNvPr id="0" name=""/>
        <dsp:cNvSpPr/>
      </dsp:nvSpPr>
      <dsp:spPr>
        <a:xfrm>
          <a:off x="5354102" y="1943667"/>
          <a:ext cx="648645" cy="648645"/>
        </a:xfrm>
        <a:prstGeom prst="downArrow">
          <a:avLst>
            <a:gd name="adj1" fmla="val 55000"/>
            <a:gd name="adj2" fmla="val 45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2900" kern="1200"/>
        </a:p>
      </dsp:txBody>
      <dsp:txXfrm>
        <a:off x="5500047" y="1943667"/>
        <a:ext cx="356755" cy="488105"/>
      </dsp:txXfrm>
    </dsp:sp>
    <dsp:sp modelId="{7C99B4D8-3B8C-478B-830E-46D56B59DE52}">
      <dsp:nvSpPr>
        <dsp:cNvPr id="0" name=""/>
        <dsp:cNvSpPr/>
      </dsp:nvSpPr>
      <dsp:spPr>
        <a:xfrm>
          <a:off x="5811058" y="3123022"/>
          <a:ext cx="648645" cy="648645"/>
        </a:xfrm>
        <a:prstGeom prst="downArrow">
          <a:avLst>
            <a:gd name="adj1" fmla="val 55000"/>
            <a:gd name="adj2" fmla="val 45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2900" kern="1200"/>
        </a:p>
      </dsp:txBody>
      <dsp:txXfrm>
        <a:off x="5957003" y="3123022"/>
        <a:ext cx="356755" cy="4881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8DA78C-6888-40F5-8590-ECE9172AF314}">
      <dsp:nvSpPr>
        <dsp:cNvPr id="0" name=""/>
        <dsp:cNvSpPr/>
      </dsp:nvSpPr>
      <dsp:spPr>
        <a:xfrm>
          <a:off x="3020785" y="390"/>
          <a:ext cx="4531177" cy="1521036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Kitab </a:t>
          </a:r>
          <a:r>
            <a:rPr lang="en-US" sz="2300" kern="1200" dirty="0" err="1"/>
            <a:t>Suci</a:t>
          </a:r>
          <a:r>
            <a:rPr lang="en-US" sz="2300" kern="1200" dirty="0"/>
            <a:t> </a:t>
          </a:r>
          <a:r>
            <a:rPr lang="en-US" sz="2300" kern="1200" dirty="0" err="1"/>
            <a:t>Perjanjian</a:t>
          </a:r>
          <a:r>
            <a:rPr lang="en-US" sz="2300" kern="1200" dirty="0"/>
            <a:t> Lama</a:t>
          </a:r>
          <a:endParaRPr lang="en-ID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 err="1"/>
            <a:t>Deuterokanonika</a:t>
          </a:r>
          <a:endParaRPr lang="en-ID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Kitab </a:t>
          </a:r>
          <a:r>
            <a:rPr lang="en-US" sz="2300" kern="1200" dirty="0" err="1"/>
            <a:t>Suci</a:t>
          </a:r>
          <a:r>
            <a:rPr lang="en-US" sz="2300" kern="1200" dirty="0"/>
            <a:t> </a:t>
          </a:r>
          <a:r>
            <a:rPr lang="en-US" sz="2300" kern="1200" dirty="0" err="1"/>
            <a:t>Perjanjian</a:t>
          </a:r>
          <a:r>
            <a:rPr lang="en-US" sz="2300" kern="1200" dirty="0"/>
            <a:t> Baru</a:t>
          </a:r>
          <a:endParaRPr lang="en-ID" sz="2300" kern="1200" dirty="0"/>
        </a:p>
      </dsp:txBody>
      <dsp:txXfrm>
        <a:off x="3020785" y="190520"/>
        <a:ext cx="3960789" cy="1140777"/>
      </dsp:txXfrm>
    </dsp:sp>
    <dsp:sp modelId="{07D19133-81A8-4033-84A6-1D7C6C9D3A7E}">
      <dsp:nvSpPr>
        <dsp:cNvPr id="0" name=""/>
        <dsp:cNvSpPr/>
      </dsp:nvSpPr>
      <dsp:spPr>
        <a:xfrm>
          <a:off x="0" y="390"/>
          <a:ext cx="3020785" cy="1521036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/>
            <a:t>Katolik</a:t>
          </a:r>
          <a:endParaRPr lang="en-ID" sz="4000" kern="1200" dirty="0"/>
        </a:p>
      </dsp:txBody>
      <dsp:txXfrm>
        <a:off x="74251" y="74641"/>
        <a:ext cx="2872283" cy="1372534"/>
      </dsp:txXfrm>
    </dsp:sp>
    <dsp:sp modelId="{3088226B-7BF7-4F69-A7BF-6CE65A67A68C}">
      <dsp:nvSpPr>
        <dsp:cNvPr id="0" name=""/>
        <dsp:cNvSpPr/>
      </dsp:nvSpPr>
      <dsp:spPr>
        <a:xfrm>
          <a:off x="3020785" y="1673530"/>
          <a:ext cx="4531177" cy="1521036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Kitab </a:t>
          </a:r>
          <a:r>
            <a:rPr lang="en-US" sz="2300" kern="1200" dirty="0" err="1"/>
            <a:t>Suci</a:t>
          </a:r>
          <a:r>
            <a:rPr lang="en-US" sz="2300" kern="1200" dirty="0"/>
            <a:t> </a:t>
          </a:r>
          <a:r>
            <a:rPr lang="en-US" sz="2300" kern="1200" dirty="0" err="1"/>
            <a:t>Perjanjian</a:t>
          </a:r>
          <a:r>
            <a:rPr lang="en-US" sz="2300" kern="1200" dirty="0"/>
            <a:t> Lama</a:t>
          </a:r>
          <a:endParaRPr lang="en-ID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Kitab </a:t>
          </a:r>
          <a:r>
            <a:rPr lang="en-US" sz="2300" kern="1200" dirty="0" err="1"/>
            <a:t>Suci</a:t>
          </a:r>
          <a:r>
            <a:rPr lang="en-US" sz="2300" kern="1200" dirty="0"/>
            <a:t> </a:t>
          </a:r>
          <a:r>
            <a:rPr lang="en-US" sz="2300" kern="1200" dirty="0" err="1"/>
            <a:t>Perjanjian</a:t>
          </a:r>
          <a:r>
            <a:rPr lang="en-US" sz="2300" kern="1200" dirty="0"/>
            <a:t> Baru</a:t>
          </a:r>
          <a:endParaRPr lang="en-ID" sz="2300" kern="1200" dirty="0"/>
        </a:p>
      </dsp:txBody>
      <dsp:txXfrm>
        <a:off x="3020785" y="1863660"/>
        <a:ext cx="3960789" cy="1140777"/>
      </dsp:txXfrm>
    </dsp:sp>
    <dsp:sp modelId="{CD98B73E-19A5-477E-A3B8-54C60B856B0A}">
      <dsp:nvSpPr>
        <dsp:cNvPr id="0" name=""/>
        <dsp:cNvSpPr/>
      </dsp:nvSpPr>
      <dsp:spPr>
        <a:xfrm>
          <a:off x="0" y="1673530"/>
          <a:ext cx="3020785" cy="1521036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/>
            <a:t>Prostestan</a:t>
          </a:r>
          <a:endParaRPr lang="en-ID" sz="4000" kern="1200" dirty="0"/>
        </a:p>
      </dsp:txBody>
      <dsp:txXfrm>
        <a:off x="74251" y="1747781"/>
        <a:ext cx="2872283" cy="13725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DC42ED-4E02-49E8-8A7D-5E6DAF5E3234}">
      <dsp:nvSpPr>
        <dsp:cNvPr id="0" name=""/>
        <dsp:cNvSpPr/>
      </dsp:nvSpPr>
      <dsp:spPr>
        <a:xfrm>
          <a:off x="1611741" y="752"/>
          <a:ext cx="2025587" cy="20255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Tuhan Allah</a:t>
          </a:r>
          <a:endParaRPr lang="en-ID" sz="1600" kern="1200" dirty="0"/>
        </a:p>
      </dsp:txBody>
      <dsp:txXfrm>
        <a:off x="1908381" y="297392"/>
        <a:ext cx="1432307" cy="1432307"/>
      </dsp:txXfrm>
    </dsp:sp>
    <dsp:sp modelId="{7B08DC60-0FD3-4FC2-B438-6199170B5E6D}">
      <dsp:nvSpPr>
        <dsp:cNvPr id="0" name=""/>
        <dsp:cNvSpPr/>
      </dsp:nvSpPr>
      <dsp:spPr>
        <a:xfrm>
          <a:off x="2037115" y="2190817"/>
          <a:ext cx="1174841" cy="1174841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300" kern="1200"/>
        </a:p>
      </dsp:txBody>
      <dsp:txXfrm>
        <a:off x="2192840" y="2640076"/>
        <a:ext cx="863391" cy="276323"/>
      </dsp:txXfrm>
    </dsp:sp>
    <dsp:sp modelId="{D20AD970-79D9-4460-A3EF-E753353537A8}">
      <dsp:nvSpPr>
        <dsp:cNvPr id="0" name=""/>
        <dsp:cNvSpPr/>
      </dsp:nvSpPr>
      <dsp:spPr>
        <a:xfrm>
          <a:off x="1611741" y="3530136"/>
          <a:ext cx="2025587" cy="20255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Bangsa</a:t>
          </a:r>
          <a:r>
            <a:rPr lang="en-US" sz="1600" kern="1200" dirty="0"/>
            <a:t> Israel/</a:t>
          </a:r>
          <a:r>
            <a:rPr lang="en-US" sz="1600" kern="1200" dirty="0" err="1"/>
            <a:t>manusia</a:t>
          </a:r>
          <a:endParaRPr lang="en-ID" sz="1600" kern="1200" dirty="0"/>
        </a:p>
      </dsp:txBody>
      <dsp:txXfrm>
        <a:off x="1908381" y="3826776"/>
        <a:ext cx="1432307" cy="1432307"/>
      </dsp:txXfrm>
    </dsp:sp>
    <dsp:sp modelId="{163BD7B9-8080-43E0-BC20-CD788ED60335}">
      <dsp:nvSpPr>
        <dsp:cNvPr id="0" name=""/>
        <dsp:cNvSpPr/>
      </dsp:nvSpPr>
      <dsp:spPr>
        <a:xfrm>
          <a:off x="3941167" y="2401479"/>
          <a:ext cx="644136" cy="75351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300" kern="1200"/>
        </a:p>
      </dsp:txBody>
      <dsp:txXfrm>
        <a:off x="3941167" y="2552183"/>
        <a:ext cx="450895" cy="452110"/>
      </dsp:txXfrm>
    </dsp:sp>
    <dsp:sp modelId="{6C911BA8-569F-49CF-B98D-EB3CA719848D}">
      <dsp:nvSpPr>
        <dsp:cNvPr id="0" name=""/>
        <dsp:cNvSpPr/>
      </dsp:nvSpPr>
      <dsp:spPr>
        <a:xfrm>
          <a:off x="4852682" y="752650"/>
          <a:ext cx="4051175" cy="405117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 err="1"/>
            <a:t>Perjanjian</a:t>
          </a:r>
          <a:r>
            <a:rPr lang="en-US" sz="3600" kern="1200" dirty="0"/>
            <a:t> Lama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3600" kern="1200" dirty="0"/>
            <a:t>(</a:t>
          </a:r>
          <a:r>
            <a:rPr lang="en-ID" sz="2800" i="1" kern="1200" dirty="0" err="1"/>
            <a:t>Sebelum</a:t>
          </a:r>
          <a:r>
            <a:rPr lang="en-ID" sz="2800" i="1" kern="1200" dirty="0"/>
            <a:t> Tuhan </a:t>
          </a:r>
          <a:r>
            <a:rPr lang="en-ID" sz="2800" i="1" kern="1200" dirty="0" err="1"/>
            <a:t>Yesus</a:t>
          </a:r>
          <a:r>
            <a:rPr lang="en-ID" sz="2800" i="1" kern="1200" dirty="0"/>
            <a:t> </a:t>
          </a:r>
          <a:r>
            <a:rPr lang="en-ID" sz="2800" i="1" kern="1200" dirty="0" err="1"/>
            <a:t>lahir</a:t>
          </a:r>
          <a:r>
            <a:rPr lang="en-ID" sz="3600" kern="1200" dirty="0"/>
            <a:t>)</a:t>
          </a:r>
        </a:p>
      </dsp:txBody>
      <dsp:txXfrm>
        <a:off x="5445963" y="1345931"/>
        <a:ext cx="2864613" cy="28646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069E9-99B8-0BAA-5EB2-789DF9B932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654E09-48B7-751A-D5B9-64EBF649FA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1E5D5E-A7A4-A33B-B5C3-5EE051CBA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98E7-61C1-4294-A03E-0B92582640A0}" type="datetimeFigureOut">
              <a:rPr lang="en-ID" smtClean="0"/>
              <a:t>02/09/2025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7D1F2-88E4-FDD6-0F26-B8DE120E3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0714BD-19BE-0431-7718-AD80F9349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FCA55-7706-460F-AB43-1E9C6DFB16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94330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1BAA7-AC76-0164-0F52-8430D7DCB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0A7783-6D21-3366-EDF0-09FA745FD6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6D6560-FB39-CE47-2CE6-D7DA742B2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98E7-61C1-4294-A03E-0B92582640A0}" type="datetimeFigureOut">
              <a:rPr lang="en-ID" smtClean="0"/>
              <a:t>02/09/2025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697A0D-4F58-28E1-C167-5CCE814A7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AA733B-D6AA-BC97-405F-602F45B31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FCA55-7706-460F-AB43-1E9C6DFB16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15946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BCBF98-0C50-93B1-BB2C-D64003B28F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EC8120-AE08-BDB0-77EF-170A898090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3C22D-EE1A-5ADF-0FC9-FA9E25D0D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98E7-61C1-4294-A03E-0B92582640A0}" type="datetimeFigureOut">
              <a:rPr lang="en-ID" smtClean="0"/>
              <a:t>02/09/2025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BF7C0-D6C6-D434-415D-D16D2FB91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5EFFB3-2A73-02C6-28C7-16CDCD478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FCA55-7706-460F-AB43-1E9C6DFB16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44767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FF25C-472E-D6F3-0A0F-C563C5C1E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C1F8F-B775-1CB9-C12F-4D9C7E05A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E23E81-9988-F4A9-19B3-E259E88FB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98E7-61C1-4294-A03E-0B92582640A0}" type="datetimeFigureOut">
              <a:rPr lang="en-ID" smtClean="0"/>
              <a:t>02/09/2025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5E4CB-6AEE-4F28-C2E4-50BF3155A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B0B230-8C6F-E4BB-DE1B-12210A7DD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FCA55-7706-460F-AB43-1E9C6DFB16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83316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499F2-27F4-2BF7-D316-011526AA7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CF2949-343B-F267-36B5-B463415AE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0FBB1-02C1-6EA5-D719-6158A71F6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98E7-61C1-4294-A03E-0B92582640A0}" type="datetimeFigureOut">
              <a:rPr lang="en-ID" smtClean="0"/>
              <a:t>02/09/2025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13BCC-4F19-E112-0E82-D5C273E88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63E18-A26E-D9B6-C867-6B342C321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FCA55-7706-460F-AB43-1E9C6DFB16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03641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960AF-006B-8B83-7271-1D5FF66B1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9FD63-D885-DBEF-ACB4-9AF7E01BF6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F1558A-941A-01E8-570D-515B92FC21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3DE9AB-53FD-5183-01FB-C3CEC5532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98E7-61C1-4294-A03E-0B92582640A0}" type="datetimeFigureOut">
              <a:rPr lang="en-ID" smtClean="0"/>
              <a:t>02/09/2025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F90DDD-CD9C-60B5-BEFD-47BF53CA5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C91A36-3985-3E56-96FC-F2C036B31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FCA55-7706-460F-AB43-1E9C6DFB16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856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0B5FF-5DE9-2FED-D425-91FC75492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01F9D0-B933-C531-6991-05C1600D8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2568EB-638B-7F45-8FDB-015A894C62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DA5C16-0733-2CD9-D066-F19A1E0D91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8341A5-7627-E166-D01D-9EEC5288C8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6196CB-32A2-7AC4-143E-6B3F0A536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98E7-61C1-4294-A03E-0B92582640A0}" type="datetimeFigureOut">
              <a:rPr lang="en-ID" smtClean="0"/>
              <a:t>02/09/2025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56E5F5-3A60-6685-E1EE-F33056CAF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9BDB52-11C1-0E1B-49BE-359BECCA2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FCA55-7706-460F-AB43-1E9C6DFB16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22565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A5061-B358-7172-D1F0-3B5FA1E93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A0BCE8-AC49-1312-F92F-0EE5F055B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98E7-61C1-4294-A03E-0B92582640A0}" type="datetimeFigureOut">
              <a:rPr lang="en-ID" smtClean="0"/>
              <a:t>02/09/2025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485BE5-943A-08BB-47F7-77C875C45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1AA46F-CB04-DBFB-548E-0852830E1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FCA55-7706-460F-AB43-1E9C6DFB16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19537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AA0F82-A386-7B35-D036-181049FF5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98E7-61C1-4294-A03E-0B92582640A0}" type="datetimeFigureOut">
              <a:rPr lang="en-ID" smtClean="0"/>
              <a:t>02/09/2025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230887-587F-59AC-5A5E-94C94AE6F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0B06BC-D4EC-6644-746A-85A10C9A7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FCA55-7706-460F-AB43-1E9C6DFB16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16363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AC5F9-DF68-04BD-44E5-2574BD27E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C2B9E-2CF8-0C7C-989F-7BAC0638A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6CFF70-A0B4-DE06-F344-5CF05F914F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0069B0-534A-4F5D-0693-5ECAE556D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98E7-61C1-4294-A03E-0B92582640A0}" type="datetimeFigureOut">
              <a:rPr lang="en-ID" smtClean="0"/>
              <a:t>02/09/2025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C56AB0-00D3-A168-75F0-DDCDC3876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8FC6A5-170C-174E-3D45-F44D17C5D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FCA55-7706-460F-AB43-1E9C6DFB16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08604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B47CD-7F1B-0596-B215-6D2108A76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0800FD-16CA-E0CD-97BA-E0172D493D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A7D93D-BB31-DF88-99D8-3EA5C4CF37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C785C1-9C8C-1819-5076-4AFF357B2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298E7-61C1-4294-A03E-0B92582640A0}" type="datetimeFigureOut">
              <a:rPr lang="en-ID" smtClean="0"/>
              <a:t>02/09/2025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678751-0102-8579-2438-8D47831AA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996503-7F28-ACBA-051A-C297DCF8A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FCA55-7706-460F-AB43-1E9C6DFB16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34726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CAFF51-53CC-3C8F-C01D-B563FADFC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9E4622-B922-EA9C-B44F-3B198BE7F9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DFC69C-F3B4-DA22-5529-8A19913D76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2298E7-61C1-4294-A03E-0B92582640A0}" type="datetimeFigureOut">
              <a:rPr lang="en-ID" smtClean="0"/>
              <a:t>02/09/2025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EAA16-8732-2674-D160-043096AECA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D0C96-606D-CDD4-34C7-55971EF9A0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4FCA55-7706-460F-AB43-1E9C6DFB16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10776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microsoft.com/office/2018/10/relationships/comments" Target="../comments/modernComment_104_1200586D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5964CBE2-084A-47DF-A704-CF5F6217B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817008-3585-8362-2081-AEBB75F800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174819"/>
            <a:ext cx="4826795" cy="2858363"/>
          </a:xfrm>
        </p:spPr>
        <p:txBody>
          <a:bodyPr>
            <a:normAutofit/>
          </a:bodyPr>
          <a:lstStyle/>
          <a:p>
            <a:pPr algn="l"/>
            <a:r>
              <a:rPr lang="en-US" sz="7200">
                <a:solidFill>
                  <a:schemeClr val="bg1"/>
                </a:solidFill>
              </a:rPr>
              <a:t>Kitab Suci</a:t>
            </a:r>
            <a:endParaRPr lang="en-ID" sz="7200">
              <a:solidFill>
                <a:schemeClr val="bg1"/>
              </a:solidFill>
            </a:endParaRPr>
          </a:p>
        </p:txBody>
      </p:sp>
      <p:pic>
        <p:nvPicPr>
          <p:cNvPr id="1026" name="Picture 2" descr="Mengenali Kristus Lewat Kitab Suci ...">
            <a:extLst>
              <a:ext uri="{FF2B5EF4-FFF2-40B4-BE49-F238E27FC236}">
                <a16:creationId xmlns:a16="http://schemas.microsoft.com/office/drawing/2014/main" id="{6900CC35-E33B-249F-AB00-A0EDE9B6D1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097" b="-1"/>
          <a:stretch>
            <a:fillRect/>
          </a:stretch>
        </p:blipFill>
        <p:spPr bwMode="auto">
          <a:xfrm>
            <a:off x="6096000" y="841375"/>
            <a:ext cx="5260975" cy="4707593"/>
          </a:xfrm>
          <a:custGeom>
            <a:avLst/>
            <a:gdLst/>
            <a:ahLst/>
            <a:cxnLst/>
            <a:rect l="l" t="t" r="r" b="b"/>
            <a:pathLst>
              <a:path w="5260975" h="4707593">
                <a:moveTo>
                  <a:pt x="0" y="0"/>
                </a:moveTo>
                <a:lnTo>
                  <a:pt x="5260975" y="0"/>
                </a:lnTo>
                <a:lnTo>
                  <a:pt x="5260975" y="3296937"/>
                </a:lnTo>
                <a:lnTo>
                  <a:pt x="5260975" y="3518571"/>
                </a:lnTo>
                <a:lnTo>
                  <a:pt x="5226503" y="3534000"/>
                </a:lnTo>
                <a:cubicBezTo>
                  <a:pt x="5219783" y="3536785"/>
                  <a:pt x="5212389" y="3538321"/>
                  <a:pt x="5206341" y="3542065"/>
                </a:cubicBezTo>
                <a:cubicBezTo>
                  <a:pt x="5178495" y="3559156"/>
                  <a:pt x="5151515" y="3577591"/>
                  <a:pt x="5123287" y="3594010"/>
                </a:cubicBezTo>
                <a:cubicBezTo>
                  <a:pt x="5094195" y="3611004"/>
                  <a:pt x="5068175" y="3631071"/>
                  <a:pt x="5048107" y="3658244"/>
                </a:cubicBezTo>
                <a:cubicBezTo>
                  <a:pt x="5029480" y="3683496"/>
                  <a:pt x="5011429" y="3709131"/>
                  <a:pt x="4992899" y="3734479"/>
                </a:cubicBezTo>
                <a:cubicBezTo>
                  <a:pt x="4988194" y="3740912"/>
                  <a:pt x="4983873" y="3748498"/>
                  <a:pt x="4977440" y="3752627"/>
                </a:cubicBezTo>
                <a:cubicBezTo>
                  <a:pt x="4964094" y="3761268"/>
                  <a:pt x="4949499" y="3768277"/>
                  <a:pt x="4935193" y="3775382"/>
                </a:cubicBezTo>
                <a:cubicBezTo>
                  <a:pt x="4922903" y="3781431"/>
                  <a:pt x="4909845" y="3785943"/>
                  <a:pt x="4897844" y="3792472"/>
                </a:cubicBezTo>
                <a:cubicBezTo>
                  <a:pt x="4888243" y="3797658"/>
                  <a:pt x="4879697" y="3804859"/>
                  <a:pt x="4870767" y="3811388"/>
                </a:cubicBezTo>
                <a:cubicBezTo>
                  <a:pt x="4862990" y="3817052"/>
                  <a:pt x="4854445" y="3821949"/>
                  <a:pt x="4847916" y="3828767"/>
                </a:cubicBezTo>
                <a:cubicBezTo>
                  <a:pt x="4831977" y="3845281"/>
                  <a:pt x="4815942" y="3861508"/>
                  <a:pt x="4796163" y="3873702"/>
                </a:cubicBezTo>
                <a:cubicBezTo>
                  <a:pt x="4776672" y="3885799"/>
                  <a:pt x="4758237" y="3899338"/>
                  <a:pt x="4738843" y="3911628"/>
                </a:cubicBezTo>
                <a:cubicBezTo>
                  <a:pt x="4719831" y="3923630"/>
                  <a:pt x="4702645" y="3936783"/>
                  <a:pt x="4692755" y="3958099"/>
                </a:cubicBezTo>
                <a:cubicBezTo>
                  <a:pt x="4688339" y="3967508"/>
                  <a:pt x="4682097" y="3977782"/>
                  <a:pt x="4673744" y="3983255"/>
                </a:cubicBezTo>
                <a:cubicBezTo>
                  <a:pt x="4661838" y="3991032"/>
                  <a:pt x="4646764" y="3993817"/>
                  <a:pt x="4633801" y="4000442"/>
                </a:cubicBezTo>
                <a:cubicBezTo>
                  <a:pt x="4618535" y="4008219"/>
                  <a:pt x="4600869" y="4014940"/>
                  <a:pt x="4590499" y="4027326"/>
                </a:cubicBezTo>
                <a:cubicBezTo>
                  <a:pt x="4581281" y="4038368"/>
                  <a:pt x="4571968" y="4047009"/>
                  <a:pt x="4559773" y="4054018"/>
                </a:cubicBezTo>
                <a:cubicBezTo>
                  <a:pt x="4551229" y="4058915"/>
                  <a:pt x="4544892" y="4067844"/>
                  <a:pt x="4536059" y="4071877"/>
                </a:cubicBezTo>
                <a:cubicBezTo>
                  <a:pt x="4524441" y="4077254"/>
                  <a:pt x="4512727" y="4081479"/>
                  <a:pt x="4502549" y="4089832"/>
                </a:cubicBezTo>
                <a:cubicBezTo>
                  <a:pt x="4491987" y="4098473"/>
                  <a:pt x="4479986" y="4105290"/>
                  <a:pt x="4468944" y="4113356"/>
                </a:cubicBezTo>
                <a:cubicBezTo>
                  <a:pt x="4463087" y="4117676"/>
                  <a:pt x="4458286" y="4123341"/>
                  <a:pt x="4452622" y="4127854"/>
                </a:cubicBezTo>
                <a:cubicBezTo>
                  <a:pt x="4442252" y="4136111"/>
                  <a:pt x="4431690" y="4144176"/>
                  <a:pt x="4421032" y="4151953"/>
                </a:cubicBezTo>
                <a:cubicBezTo>
                  <a:pt x="4410375" y="4159731"/>
                  <a:pt x="4400197" y="4168756"/>
                  <a:pt x="4388483" y="4174421"/>
                </a:cubicBezTo>
                <a:cubicBezTo>
                  <a:pt x="4368513" y="4184023"/>
                  <a:pt x="4346717" y="4189784"/>
                  <a:pt x="4327321" y="4200153"/>
                </a:cubicBezTo>
                <a:cubicBezTo>
                  <a:pt x="4307639" y="4210714"/>
                  <a:pt x="4289107" y="4223965"/>
                  <a:pt x="4271633" y="4237983"/>
                </a:cubicBezTo>
                <a:cubicBezTo>
                  <a:pt x="4257807" y="4249025"/>
                  <a:pt x="4244845" y="4259971"/>
                  <a:pt x="4227465" y="4265635"/>
                </a:cubicBezTo>
                <a:cubicBezTo>
                  <a:pt x="4217768" y="4268804"/>
                  <a:pt x="4207591" y="4275717"/>
                  <a:pt x="4201733" y="4283783"/>
                </a:cubicBezTo>
                <a:cubicBezTo>
                  <a:pt x="4189059" y="4301353"/>
                  <a:pt x="4172833" y="4313739"/>
                  <a:pt x="4154494" y="4324301"/>
                </a:cubicBezTo>
                <a:cubicBezTo>
                  <a:pt x="4130010" y="4338511"/>
                  <a:pt x="4105814" y="4353009"/>
                  <a:pt x="4081234" y="4366931"/>
                </a:cubicBezTo>
                <a:cubicBezTo>
                  <a:pt x="4066737" y="4375189"/>
                  <a:pt x="4052335" y="4383926"/>
                  <a:pt x="4036971" y="4389975"/>
                </a:cubicBezTo>
                <a:cubicBezTo>
                  <a:pt x="4005575" y="4402457"/>
                  <a:pt x="3973410" y="4413114"/>
                  <a:pt x="3941725" y="4424733"/>
                </a:cubicBezTo>
                <a:cubicBezTo>
                  <a:pt x="3931355" y="4428477"/>
                  <a:pt x="3921561" y="4433854"/>
                  <a:pt x="3910999" y="4437119"/>
                </a:cubicBezTo>
                <a:cubicBezTo>
                  <a:pt x="3899573" y="4440671"/>
                  <a:pt x="3887285" y="4441727"/>
                  <a:pt x="3875859" y="4445280"/>
                </a:cubicBezTo>
                <a:cubicBezTo>
                  <a:pt x="3856847" y="4451136"/>
                  <a:pt x="3838412" y="4458626"/>
                  <a:pt x="3819401" y="4464579"/>
                </a:cubicBezTo>
                <a:cubicBezTo>
                  <a:pt x="3782723" y="4476005"/>
                  <a:pt x="3745949" y="4486951"/>
                  <a:pt x="3709176" y="4497800"/>
                </a:cubicBezTo>
                <a:cubicBezTo>
                  <a:pt x="3701303" y="4500105"/>
                  <a:pt x="3692757" y="4500393"/>
                  <a:pt x="3684981" y="4502889"/>
                </a:cubicBezTo>
                <a:cubicBezTo>
                  <a:pt x="3664337" y="4509610"/>
                  <a:pt x="3643789" y="4516907"/>
                  <a:pt x="3623338" y="4524300"/>
                </a:cubicBezTo>
                <a:cubicBezTo>
                  <a:pt x="3610953" y="4528813"/>
                  <a:pt x="3598854" y="4534382"/>
                  <a:pt x="3586373" y="4538702"/>
                </a:cubicBezTo>
                <a:cubicBezTo>
                  <a:pt x="3576387" y="4542159"/>
                  <a:pt x="3566113" y="4544847"/>
                  <a:pt x="3555743" y="4546960"/>
                </a:cubicBezTo>
                <a:cubicBezTo>
                  <a:pt x="3546814" y="4548785"/>
                  <a:pt x="3537501" y="4548592"/>
                  <a:pt x="3528667" y="4550801"/>
                </a:cubicBezTo>
                <a:cubicBezTo>
                  <a:pt x="3504759" y="4556753"/>
                  <a:pt x="3481140" y="4563475"/>
                  <a:pt x="3457424" y="4569811"/>
                </a:cubicBezTo>
                <a:cubicBezTo>
                  <a:pt x="3447919" y="4572308"/>
                  <a:pt x="3438221" y="4574133"/>
                  <a:pt x="3429003" y="4577301"/>
                </a:cubicBezTo>
                <a:cubicBezTo>
                  <a:pt x="3404327" y="4585654"/>
                  <a:pt x="3380036" y="4595159"/>
                  <a:pt x="3355264" y="4603033"/>
                </a:cubicBezTo>
                <a:cubicBezTo>
                  <a:pt x="3334717" y="4609562"/>
                  <a:pt x="3313593" y="4614266"/>
                  <a:pt x="3292757" y="4620027"/>
                </a:cubicBezTo>
                <a:cubicBezTo>
                  <a:pt x="3283924" y="4622524"/>
                  <a:pt x="3275475" y="4626077"/>
                  <a:pt x="3266643" y="4628188"/>
                </a:cubicBezTo>
                <a:cubicBezTo>
                  <a:pt x="3246863" y="4632990"/>
                  <a:pt x="3226796" y="4637022"/>
                  <a:pt x="3206921" y="4641823"/>
                </a:cubicBezTo>
                <a:cubicBezTo>
                  <a:pt x="3195590" y="4644607"/>
                  <a:pt x="3184645" y="4649600"/>
                  <a:pt x="3173123" y="4651425"/>
                </a:cubicBezTo>
                <a:cubicBezTo>
                  <a:pt x="3145759" y="4655745"/>
                  <a:pt x="3118203" y="4658817"/>
                  <a:pt x="3090646" y="4662274"/>
                </a:cubicBezTo>
                <a:cubicBezTo>
                  <a:pt x="3062227" y="4665826"/>
                  <a:pt x="3033902" y="4669571"/>
                  <a:pt x="3005480" y="4672739"/>
                </a:cubicBezTo>
                <a:cubicBezTo>
                  <a:pt x="2989926" y="4674372"/>
                  <a:pt x="2974275" y="4674660"/>
                  <a:pt x="2958721" y="4676196"/>
                </a:cubicBezTo>
                <a:cubicBezTo>
                  <a:pt x="2945087" y="4677541"/>
                  <a:pt x="2931549" y="4680037"/>
                  <a:pt x="2917915" y="4681670"/>
                </a:cubicBezTo>
                <a:cubicBezTo>
                  <a:pt x="2906105" y="4683013"/>
                  <a:pt x="2894199" y="4683781"/>
                  <a:pt x="2882389" y="4685126"/>
                </a:cubicBezTo>
                <a:cubicBezTo>
                  <a:pt x="2863475" y="4687334"/>
                  <a:pt x="2844655" y="4689831"/>
                  <a:pt x="2825837" y="4692135"/>
                </a:cubicBezTo>
                <a:cubicBezTo>
                  <a:pt x="2817964" y="4692999"/>
                  <a:pt x="2809706" y="4695399"/>
                  <a:pt x="2802313" y="4693960"/>
                </a:cubicBezTo>
                <a:cubicBezTo>
                  <a:pt x="2783686" y="4690310"/>
                  <a:pt x="2765347" y="4691367"/>
                  <a:pt x="2746816" y="4693863"/>
                </a:cubicBezTo>
                <a:cubicBezTo>
                  <a:pt x="2740479" y="4694728"/>
                  <a:pt x="2733662" y="4694535"/>
                  <a:pt x="2727517" y="4692903"/>
                </a:cubicBezTo>
                <a:cubicBezTo>
                  <a:pt x="2714939" y="4689638"/>
                  <a:pt x="2702745" y="4685029"/>
                  <a:pt x="2690359" y="4680997"/>
                </a:cubicBezTo>
                <a:cubicBezTo>
                  <a:pt x="2689014" y="4680517"/>
                  <a:pt x="2687382" y="4680421"/>
                  <a:pt x="2685943" y="4680133"/>
                </a:cubicBezTo>
                <a:cubicBezTo>
                  <a:pt x="2677781" y="4678500"/>
                  <a:pt x="2669717" y="4676868"/>
                  <a:pt x="2661554" y="4675428"/>
                </a:cubicBezTo>
                <a:cubicBezTo>
                  <a:pt x="2657138" y="4674660"/>
                  <a:pt x="2652625" y="4674564"/>
                  <a:pt x="2648208" y="4673892"/>
                </a:cubicBezTo>
                <a:cubicBezTo>
                  <a:pt x="2631118" y="4671203"/>
                  <a:pt x="2612299" y="4675716"/>
                  <a:pt x="2597512" y="4664099"/>
                </a:cubicBezTo>
                <a:cubicBezTo>
                  <a:pt x="2587911" y="4656609"/>
                  <a:pt x="2578597" y="4658338"/>
                  <a:pt x="2568324" y="4659490"/>
                </a:cubicBezTo>
                <a:cubicBezTo>
                  <a:pt x="2560547" y="4660354"/>
                  <a:pt x="2552577" y="4660065"/>
                  <a:pt x="2544704" y="4660162"/>
                </a:cubicBezTo>
                <a:cubicBezTo>
                  <a:pt x="2530878" y="4660449"/>
                  <a:pt x="2517052" y="4660546"/>
                  <a:pt x="2503225" y="4661026"/>
                </a:cubicBezTo>
                <a:cubicBezTo>
                  <a:pt x="2498808" y="4661218"/>
                  <a:pt x="2494297" y="4663619"/>
                  <a:pt x="2489975" y="4663235"/>
                </a:cubicBezTo>
                <a:cubicBezTo>
                  <a:pt x="2470004" y="4661410"/>
                  <a:pt x="2450033" y="4658529"/>
                  <a:pt x="2430061" y="4656897"/>
                </a:cubicBezTo>
                <a:cubicBezTo>
                  <a:pt x="2418732" y="4655938"/>
                  <a:pt x="2407114" y="4657761"/>
                  <a:pt x="2395880" y="4656417"/>
                </a:cubicBezTo>
                <a:cubicBezTo>
                  <a:pt x="2382919" y="4654881"/>
                  <a:pt x="2370245" y="4650945"/>
                  <a:pt x="2357378" y="4648544"/>
                </a:cubicBezTo>
                <a:cubicBezTo>
                  <a:pt x="2353826" y="4647872"/>
                  <a:pt x="2349889" y="4648736"/>
                  <a:pt x="2346145" y="4648928"/>
                </a:cubicBezTo>
                <a:cubicBezTo>
                  <a:pt x="2341920" y="4649120"/>
                  <a:pt x="2337791" y="4649504"/>
                  <a:pt x="2333567" y="4649600"/>
                </a:cubicBezTo>
                <a:cubicBezTo>
                  <a:pt x="2320700" y="4649793"/>
                  <a:pt x="2307835" y="4649504"/>
                  <a:pt x="2294968" y="4650177"/>
                </a:cubicBezTo>
                <a:cubicBezTo>
                  <a:pt x="2287095" y="4650561"/>
                  <a:pt x="2278839" y="4654497"/>
                  <a:pt x="2271540" y="4653057"/>
                </a:cubicBezTo>
                <a:cubicBezTo>
                  <a:pt x="2256659" y="4650272"/>
                  <a:pt x="2241776" y="4656513"/>
                  <a:pt x="2226895" y="4651329"/>
                </a:cubicBezTo>
                <a:cubicBezTo>
                  <a:pt x="2222285" y="4649793"/>
                  <a:pt x="2215948" y="4653633"/>
                  <a:pt x="2210379" y="4653825"/>
                </a:cubicBezTo>
                <a:cubicBezTo>
                  <a:pt x="2196457" y="4654305"/>
                  <a:pt x="2182535" y="4654209"/>
                  <a:pt x="2168613" y="4654113"/>
                </a:cubicBezTo>
                <a:cubicBezTo>
                  <a:pt x="2156131" y="4654017"/>
                  <a:pt x="2143168" y="4655361"/>
                  <a:pt x="2131167" y="4652673"/>
                </a:cubicBezTo>
                <a:cubicBezTo>
                  <a:pt x="2118588" y="4649793"/>
                  <a:pt x="2107259" y="4650177"/>
                  <a:pt x="2095065" y="4653441"/>
                </a:cubicBezTo>
                <a:cubicBezTo>
                  <a:pt x="2086711" y="4655649"/>
                  <a:pt x="2077878" y="4655938"/>
                  <a:pt x="2069237" y="4656609"/>
                </a:cubicBezTo>
                <a:cubicBezTo>
                  <a:pt x="2059924" y="4657377"/>
                  <a:pt x="2049650" y="4655361"/>
                  <a:pt x="2041201" y="4658529"/>
                </a:cubicBezTo>
                <a:cubicBezTo>
                  <a:pt x="2016044" y="4667939"/>
                  <a:pt x="1990216" y="4669955"/>
                  <a:pt x="1963909" y="4669955"/>
                </a:cubicBezTo>
                <a:cubicBezTo>
                  <a:pt x="1959107" y="4669955"/>
                  <a:pt x="1954210" y="4668612"/>
                  <a:pt x="1949603" y="4667171"/>
                </a:cubicBezTo>
                <a:cubicBezTo>
                  <a:pt x="1922717" y="4658529"/>
                  <a:pt x="1895737" y="4659297"/>
                  <a:pt x="1868373" y="4664578"/>
                </a:cubicBezTo>
                <a:cubicBezTo>
                  <a:pt x="1862708" y="4665731"/>
                  <a:pt x="1856372" y="4665923"/>
                  <a:pt x="1850707" y="4664771"/>
                </a:cubicBezTo>
                <a:cubicBezTo>
                  <a:pt x="1834768" y="4661410"/>
                  <a:pt x="1819309" y="4655841"/>
                  <a:pt x="1803275" y="4653441"/>
                </a:cubicBezTo>
                <a:cubicBezTo>
                  <a:pt x="1776775" y="4649504"/>
                  <a:pt x="1753828" y="4662754"/>
                  <a:pt x="1730112" y="4671396"/>
                </a:cubicBezTo>
                <a:cubicBezTo>
                  <a:pt x="1707548" y="4679557"/>
                  <a:pt x="1688345" y="4697992"/>
                  <a:pt x="1661652" y="4693863"/>
                </a:cubicBezTo>
                <a:cubicBezTo>
                  <a:pt x="1658965" y="4693479"/>
                  <a:pt x="1655988" y="4696071"/>
                  <a:pt x="1653011" y="4696744"/>
                </a:cubicBezTo>
                <a:cubicBezTo>
                  <a:pt x="1644850" y="4698568"/>
                  <a:pt x="1636689" y="4700776"/>
                  <a:pt x="1628431" y="4701641"/>
                </a:cubicBezTo>
                <a:cubicBezTo>
                  <a:pt x="1618350" y="4702793"/>
                  <a:pt x="1608076" y="4702409"/>
                  <a:pt x="1597995" y="4703369"/>
                </a:cubicBezTo>
                <a:cubicBezTo>
                  <a:pt x="1585032" y="4704521"/>
                  <a:pt x="1572263" y="4707593"/>
                  <a:pt x="1559396" y="4707593"/>
                </a:cubicBezTo>
                <a:cubicBezTo>
                  <a:pt x="1549026" y="4707593"/>
                  <a:pt x="1538753" y="4704041"/>
                  <a:pt x="1528480" y="4702312"/>
                </a:cubicBezTo>
                <a:cubicBezTo>
                  <a:pt x="1513981" y="4699912"/>
                  <a:pt x="1498042" y="4700584"/>
                  <a:pt x="1485272" y="4694439"/>
                </a:cubicBezTo>
                <a:cubicBezTo>
                  <a:pt x="1471639" y="4687910"/>
                  <a:pt x="1458676" y="4684934"/>
                  <a:pt x="1444562" y="4686950"/>
                </a:cubicBezTo>
                <a:cubicBezTo>
                  <a:pt x="1439857" y="4687622"/>
                  <a:pt x="1433808" y="4691655"/>
                  <a:pt x="1431696" y="4695783"/>
                </a:cubicBezTo>
                <a:cubicBezTo>
                  <a:pt x="1426991" y="4705001"/>
                  <a:pt x="1420559" y="4706634"/>
                  <a:pt x="1411821" y="4703464"/>
                </a:cubicBezTo>
                <a:cubicBezTo>
                  <a:pt x="1404236" y="4700776"/>
                  <a:pt x="1394922" y="4699432"/>
                  <a:pt x="1389738" y="4694247"/>
                </a:cubicBezTo>
                <a:cubicBezTo>
                  <a:pt x="1375047" y="4679557"/>
                  <a:pt x="1356324" y="4679077"/>
                  <a:pt x="1338081" y="4675141"/>
                </a:cubicBezTo>
                <a:cubicBezTo>
                  <a:pt x="1326945" y="4672739"/>
                  <a:pt x="1316574" y="4672644"/>
                  <a:pt x="1305436" y="4674276"/>
                </a:cubicBezTo>
                <a:cubicBezTo>
                  <a:pt x="1281241" y="4677925"/>
                  <a:pt x="1257717" y="4672739"/>
                  <a:pt x="1234481" y="4666115"/>
                </a:cubicBezTo>
                <a:cubicBezTo>
                  <a:pt x="1219118" y="4661698"/>
                  <a:pt x="1203372" y="4659010"/>
                  <a:pt x="1188106" y="4654497"/>
                </a:cubicBezTo>
                <a:cubicBezTo>
                  <a:pt x="1176680" y="4651041"/>
                  <a:pt x="1165255" y="4646912"/>
                  <a:pt x="1154790" y="4641343"/>
                </a:cubicBezTo>
                <a:cubicBezTo>
                  <a:pt x="1139618" y="4633181"/>
                  <a:pt x="1126369" y="4620891"/>
                  <a:pt x="1107069" y="4624156"/>
                </a:cubicBezTo>
                <a:cubicBezTo>
                  <a:pt x="1090074" y="4627036"/>
                  <a:pt x="1074713" y="4620988"/>
                  <a:pt x="1059158" y="4615227"/>
                </a:cubicBezTo>
                <a:cubicBezTo>
                  <a:pt x="1047732" y="4611002"/>
                  <a:pt x="1036308" y="4606681"/>
                  <a:pt x="1024496" y="4603993"/>
                </a:cubicBezTo>
                <a:cubicBezTo>
                  <a:pt x="1010478" y="4600824"/>
                  <a:pt x="994635" y="4602169"/>
                  <a:pt x="982153" y="4596311"/>
                </a:cubicBezTo>
                <a:cubicBezTo>
                  <a:pt x="969095" y="4590166"/>
                  <a:pt x="958246" y="4594295"/>
                  <a:pt x="946628" y="4596024"/>
                </a:cubicBezTo>
                <a:cubicBezTo>
                  <a:pt x="928097" y="4598712"/>
                  <a:pt x="909661" y="4603705"/>
                  <a:pt x="890939" y="4597368"/>
                </a:cubicBezTo>
                <a:cubicBezTo>
                  <a:pt x="868184" y="4589687"/>
                  <a:pt x="845620" y="4581430"/>
                  <a:pt x="822769" y="4574133"/>
                </a:cubicBezTo>
                <a:cubicBezTo>
                  <a:pt x="813934" y="4571347"/>
                  <a:pt x="804431" y="4570195"/>
                  <a:pt x="795212" y="4568947"/>
                </a:cubicBezTo>
                <a:cubicBezTo>
                  <a:pt x="786476" y="4567891"/>
                  <a:pt x="776010" y="4570579"/>
                  <a:pt x="769288" y="4566547"/>
                </a:cubicBezTo>
                <a:cubicBezTo>
                  <a:pt x="752005" y="4556178"/>
                  <a:pt x="734243" y="4551089"/>
                  <a:pt x="714271" y="4551089"/>
                </a:cubicBezTo>
                <a:cubicBezTo>
                  <a:pt x="706781" y="4551089"/>
                  <a:pt x="699484" y="4546768"/>
                  <a:pt x="691900" y="4545999"/>
                </a:cubicBezTo>
                <a:cubicBezTo>
                  <a:pt x="681529" y="4545040"/>
                  <a:pt x="669623" y="4542447"/>
                  <a:pt x="660598" y="4546096"/>
                </a:cubicBezTo>
                <a:cubicBezTo>
                  <a:pt x="639379" y="4554737"/>
                  <a:pt x="622193" y="4547536"/>
                  <a:pt x="603662" y="4538991"/>
                </a:cubicBezTo>
                <a:cubicBezTo>
                  <a:pt x="585418" y="4530541"/>
                  <a:pt x="566215" y="4523821"/>
                  <a:pt x="546821" y="4518251"/>
                </a:cubicBezTo>
                <a:cubicBezTo>
                  <a:pt x="539524" y="4516235"/>
                  <a:pt x="530787" y="4519596"/>
                  <a:pt x="522721" y="4520267"/>
                </a:cubicBezTo>
                <a:cubicBezTo>
                  <a:pt x="519840" y="4520460"/>
                  <a:pt x="516671" y="4520748"/>
                  <a:pt x="514080" y="4519788"/>
                </a:cubicBezTo>
                <a:cubicBezTo>
                  <a:pt x="489020" y="4510570"/>
                  <a:pt x="463575" y="4503561"/>
                  <a:pt x="436404" y="4508361"/>
                </a:cubicBezTo>
                <a:cubicBezTo>
                  <a:pt x="433908" y="4508842"/>
                  <a:pt x="431123" y="4507786"/>
                  <a:pt x="428626" y="4507114"/>
                </a:cubicBezTo>
                <a:cubicBezTo>
                  <a:pt x="416432" y="4503657"/>
                  <a:pt x="404526" y="4498184"/>
                  <a:pt x="392141" y="4496936"/>
                </a:cubicBezTo>
                <a:cubicBezTo>
                  <a:pt x="361608" y="4493864"/>
                  <a:pt x="330884" y="4492615"/>
                  <a:pt x="300157" y="4490599"/>
                </a:cubicBezTo>
                <a:cubicBezTo>
                  <a:pt x="298237" y="4490503"/>
                  <a:pt x="296221" y="4490503"/>
                  <a:pt x="294493" y="4489831"/>
                </a:cubicBezTo>
                <a:cubicBezTo>
                  <a:pt x="283163" y="4485702"/>
                  <a:pt x="273274" y="4487047"/>
                  <a:pt x="263671" y="4494919"/>
                </a:cubicBezTo>
                <a:cubicBezTo>
                  <a:pt x="259447" y="4498376"/>
                  <a:pt x="253686" y="4500200"/>
                  <a:pt x="248406" y="4502121"/>
                </a:cubicBezTo>
                <a:cubicBezTo>
                  <a:pt x="240628" y="4505002"/>
                  <a:pt x="232659" y="4507786"/>
                  <a:pt x="224594" y="4509610"/>
                </a:cubicBezTo>
                <a:cubicBezTo>
                  <a:pt x="216624" y="4511338"/>
                  <a:pt x="208079" y="4513738"/>
                  <a:pt x="200398" y="4512395"/>
                </a:cubicBezTo>
                <a:cubicBezTo>
                  <a:pt x="186572" y="4509994"/>
                  <a:pt x="173417" y="4504618"/>
                  <a:pt x="159783" y="4501064"/>
                </a:cubicBezTo>
                <a:cubicBezTo>
                  <a:pt x="155079" y="4499816"/>
                  <a:pt x="149893" y="4500009"/>
                  <a:pt x="144997" y="4499912"/>
                </a:cubicBezTo>
                <a:cubicBezTo>
                  <a:pt x="133763" y="4499625"/>
                  <a:pt x="122241" y="4502409"/>
                  <a:pt x="112064" y="4494440"/>
                </a:cubicBezTo>
                <a:cubicBezTo>
                  <a:pt x="102655" y="4486951"/>
                  <a:pt x="93148" y="4489158"/>
                  <a:pt x="83259" y="4494824"/>
                </a:cubicBezTo>
                <a:cubicBezTo>
                  <a:pt x="76154" y="4498857"/>
                  <a:pt x="68090" y="4502025"/>
                  <a:pt x="60120" y="4503561"/>
                </a:cubicBezTo>
                <a:cubicBezTo>
                  <a:pt x="49174" y="4505673"/>
                  <a:pt x="38324" y="4506538"/>
                  <a:pt x="26514" y="4505289"/>
                </a:cubicBezTo>
                <a:cubicBezTo>
                  <a:pt x="18161" y="4504425"/>
                  <a:pt x="11343" y="4504041"/>
                  <a:pt x="4814" y="4498952"/>
                </a:cubicBezTo>
                <a:cubicBezTo>
                  <a:pt x="3759" y="4498184"/>
                  <a:pt x="1839" y="4497992"/>
                  <a:pt x="398" y="4498089"/>
                </a:cubicBezTo>
                <a:lnTo>
                  <a:pt x="0" y="4498087"/>
                </a:lnTo>
                <a:close/>
              </a:path>
            </a:pathLst>
          </a:custGeom>
          <a:noFill/>
          <a:effectLst>
            <a:outerShdw blurRad="381000" dist="152400" dir="5400000" algn="t" rotWithShape="0">
              <a:prstClr val="black">
                <a:alpha val="1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686A5CBB-E03B-4019-8BCD-78975D39E4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94993204-9792-4E61-A83C-73D4379E2B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blipFill dpi="0" rotWithShape="1">
            <a:blip r:embed="rId3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369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2AA2E-F4C4-1680-38A0-CB6941345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5218"/>
          </a:xfrm>
        </p:spPr>
        <p:txBody>
          <a:bodyPr/>
          <a:lstStyle/>
          <a:p>
            <a:r>
              <a:rPr lang="en-US" dirty="0" err="1"/>
              <a:t>Refleksi</a:t>
            </a:r>
            <a:r>
              <a:rPr lang="en-US" dirty="0"/>
              <a:t> dan </a:t>
            </a:r>
            <a:r>
              <a:rPr lang="en-US" dirty="0" err="1"/>
              <a:t>Pendalaman</a:t>
            </a:r>
            <a:endParaRPr lang="en-ID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0DAB2B5-2995-B0C6-CC55-67B6EA2C91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4847680"/>
              </p:ext>
            </p:extLst>
          </p:nvPr>
        </p:nvGraphicFramePr>
        <p:xfrm>
          <a:off x="838200" y="1360714"/>
          <a:ext cx="10515600" cy="51710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46571">
                  <a:extLst>
                    <a:ext uri="{9D8B030D-6E8A-4147-A177-3AD203B41FA5}">
                      <a16:colId xmlns:a16="http://schemas.microsoft.com/office/drawing/2014/main" val="3555921134"/>
                    </a:ext>
                  </a:extLst>
                </a:gridCol>
                <a:gridCol w="2569029">
                  <a:extLst>
                    <a:ext uri="{9D8B030D-6E8A-4147-A177-3AD203B41FA5}">
                      <a16:colId xmlns:a16="http://schemas.microsoft.com/office/drawing/2014/main" val="105179458"/>
                    </a:ext>
                  </a:extLst>
                </a:gridCol>
              </a:tblGrid>
              <a:tr h="52418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dirty="0" err="1"/>
                        <a:t>Pertanyaan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dirty="0" err="1"/>
                        <a:t>Jawaban</a:t>
                      </a:r>
                      <a:endParaRPr lang="en-ID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648108"/>
                  </a:ext>
                </a:extLst>
              </a:tr>
              <a:tr h="86614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dirty="0"/>
                        <a:t>Apa yang </a:t>
                      </a:r>
                      <a:r>
                        <a:rPr lang="en-US" sz="2400" dirty="0" err="1"/>
                        <a:t>dimaksud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dengan</a:t>
                      </a:r>
                      <a:r>
                        <a:rPr lang="en-US" sz="2400" dirty="0"/>
                        <a:t> Kitab </a:t>
                      </a:r>
                      <a:r>
                        <a:rPr lang="en-US" sz="2400" dirty="0" err="1"/>
                        <a:t>Suci</a:t>
                      </a:r>
                      <a:r>
                        <a:rPr lang="en-US" sz="2400" dirty="0"/>
                        <a:t>?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ID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4213230"/>
                  </a:ext>
                </a:extLst>
              </a:tr>
              <a:tr h="58393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dirty="0"/>
                        <a:t>Apa yang </a:t>
                      </a:r>
                      <a:r>
                        <a:rPr lang="en-US" sz="2400" dirty="0" err="1"/>
                        <a:t>kamu</a:t>
                      </a:r>
                      <a:r>
                        <a:rPr lang="en-US" sz="2400" dirty="0"/>
                        <a:t> tau </a:t>
                      </a:r>
                      <a:r>
                        <a:rPr lang="en-US" sz="2400" dirty="0" err="1"/>
                        <a:t>tentang</a:t>
                      </a:r>
                      <a:r>
                        <a:rPr lang="en-US" sz="2400" dirty="0"/>
                        <a:t> Kitab </a:t>
                      </a:r>
                      <a:r>
                        <a:rPr lang="en-US" sz="2400" dirty="0" err="1"/>
                        <a:t>Suci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Perjanjian</a:t>
                      </a:r>
                      <a:r>
                        <a:rPr lang="en-US" sz="2400" dirty="0"/>
                        <a:t> Lama?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ID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0714348"/>
                  </a:ext>
                </a:extLst>
              </a:tr>
              <a:tr h="9672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dirty="0" err="1"/>
                        <a:t>Mengapa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jumlah</a:t>
                      </a:r>
                      <a:r>
                        <a:rPr lang="en-US" sz="2400" dirty="0"/>
                        <a:t> Kitab </a:t>
                      </a:r>
                      <a:r>
                        <a:rPr lang="en-US" sz="2400" dirty="0" err="1"/>
                        <a:t>Suci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Katolik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leboh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banyak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dari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Protestan</a:t>
                      </a:r>
                      <a:r>
                        <a:rPr lang="en-US" sz="2400" dirty="0"/>
                        <a:t>?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ID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8024600"/>
                  </a:ext>
                </a:extLst>
              </a:tr>
              <a:tr h="5065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dirty="0"/>
                        <a:t>Apa </a:t>
                      </a:r>
                      <a:r>
                        <a:rPr lang="en-US" sz="2400" dirty="0" err="1"/>
                        <a:t>manfaatnya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membaca</a:t>
                      </a:r>
                      <a:r>
                        <a:rPr lang="en-US" sz="2400" dirty="0"/>
                        <a:t> Kitab </a:t>
                      </a:r>
                      <a:r>
                        <a:rPr lang="en-US" sz="2400" dirty="0" err="1"/>
                        <a:t>Suci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Perjanjian</a:t>
                      </a:r>
                      <a:r>
                        <a:rPr lang="en-US" sz="2400" dirty="0"/>
                        <a:t> Lama?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665989"/>
                  </a:ext>
                </a:extLst>
              </a:tr>
              <a:tr h="140701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dirty="0" err="1"/>
                        <a:t>Ceritera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apa</a:t>
                      </a:r>
                      <a:r>
                        <a:rPr lang="en-US" sz="2400" dirty="0"/>
                        <a:t> yang paling </a:t>
                      </a:r>
                      <a:r>
                        <a:rPr lang="en-US" sz="2400" dirty="0" err="1"/>
                        <a:t>kamu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kenal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dari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Perjanjian</a:t>
                      </a:r>
                      <a:r>
                        <a:rPr lang="en-US" sz="2400" dirty="0"/>
                        <a:t> Lama?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ID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123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6400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2" name="Rectangle 2091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50" name="Picture 2" descr="Mengenali Kristus Lewat Kitab Suci ...">
            <a:extLst>
              <a:ext uri="{FF2B5EF4-FFF2-40B4-BE49-F238E27FC236}">
                <a16:creationId xmlns:a16="http://schemas.microsoft.com/office/drawing/2014/main" id="{E7A6B634-D154-EF04-7F41-6C900A1CDB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343" b="-1"/>
          <a:stretch>
            <a:fillRect/>
          </a:stretch>
        </p:blipFill>
        <p:spPr bwMode="auto">
          <a:xfrm>
            <a:off x="739959" y="1095407"/>
            <a:ext cx="4754947" cy="4754947"/>
          </a:xfrm>
          <a:custGeom>
            <a:avLst/>
            <a:gdLst/>
            <a:ahLst/>
            <a:cxnLst/>
            <a:rect l="l" t="t" r="r" b="b"/>
            <a:pathLst>
              <a:path w="2388070" h="2388070">
                <a:moveTo>
                  <a:pt x="1194035" y="0"/>
                </a:moveTo>
                <a:cubicBezTo>
                  <a:pt x="1853482" y="0"/>
                  <a:pt x="2388070" y="534588"/>
                  <a:pt x="2388070" y="1194035"/>
                </a:cubicBezTo>
                <a:cubicBezTo>
                  <a:pt x="2388070" y="1853482"/>
                  <a:pt x="1853482" y="2388070"/>
                  <a:pt x="1194035" y="2388070"/>
                </a:cubicBezTo>
                <a:cubicBezTo>
                  <a:pt x="534588" y="2388070"/>
                  <a:pt x="0" y="1853482"/>
                  <a:pt x="0" y="1194035"/>
                </a:cubicBezTo>
                <a:cubicBezTo>
                  <a:pt x="0" y="534588"/>
                  <a:pt x="534588" y="0"/>
                  <a:pt x="1194035" y="0"/>
                </a:cubicBezTo>
                <a:close/>
              </a:path>
            </a:pathLst>
          </a:custGeom>
          <a:noFill/>
          <a:ln w="2857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93" name="Group 2092">
            <a:extLst>
              <a:ext uri="{FF2B5EF4-FFF2-40B4-BE49-F238E27FC236}">
                <a16:creationId xmlns:a16="http://schemas.microsoft.com/office/drawing/2014/main" id="{B894EFA8-F425-4D19-A94B-445388B31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2078" name="Freeform: Shape 2077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094" name="Freeform: Shape 2093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D78CEA-B599-1F6D-9982-0EDA1F533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820369"/>
            <a:ext cx="5217173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Menurutmu</a:t>
            </a:r>
            <a:r>
              <a:rPr lang="en-US" sz="36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sz="3600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apa</a:t>
            </a:r>
            <a:r>
              <a:rPr lang="en-US" sz="36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itu</a:t>
            </a:r>
            <a:r>
              <a:rPr lang="en-US" sz="36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Kitab </a:t>
            </a:r>
            <a:r>
              <a:rPr lang="en-US" sz="3600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Suci</a:t>
            </a:r>
            <a:r>
              <a:rPr lang="en-US" sz="36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  <a:endParaRPr lang="en-ID" sz="3600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pSp>
        <p:nvGrpSpPr>
          <p:cNvPr id="2095" name="Graphic 185">
            <a:extLst>
              <a:ext uri="{FF2B5EF4-FFF2-40B4-BE49-F238E27FC236}">
                <a16:creationId xmlns:a16="http://schemas.microsoft.com/office/drawing/2014/main" id="{582A903B-6B78-4F0A-B7C9-3D8049902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082" name="Freeform: Shape 2081">
              <a:extLst>
                <a:ext uri="{FF2B5EF4-FFF2-40B4-BE49-F238E27FC236}">
                  <a16:creationId xmlns:a16="http://schemas.microsoft.com/office/drawing/2014/main" id="{D510EA93-8F64-42C8-A630-D449506E9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6" name="Freeform: Shape 2095">
              <a:extLst>
                <a:ext uri="{FF2B5EF4-FFF2-40B4-BE49-F238E27FC236}">
                  <a16:creationId xmlns:a16="http://schemas.microsoft.com/office/drawing/2014/main" id="{06CB53FC-E4DA-4001-928B-9998A85EA5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4" name="Freeform: Shape 2083">
              <a:extLst>
                <a:ext uri="{FF2B5EF4-FFF2-40B4-BE49-F238E27FC236}">
                  <a16:creationId xmlns:a16="http://schemas.microsoft.com/office/drawing/2014/main" id="{D210B969-4FDF-4AAC-9397-63D5434958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7" name="Freeform: Shape 2096">
              <a:extLst>
                <a:ext uri="{FF2B5EF4-FFF2-40B4-BE49-F238E27FC236}">
                  <a16:creationId xmlns:a16="http://schemas.microsoft.com/office/drawing/2014/main" id="{570B3EF0-84EA-4F47-86A3-1EA1F644A4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8" name="Freeform: Shape 2097">
              <a:extLst>
                <a:ext uri="{FF2B5EF4-FFF2-40B4-BE49-F238E27FC236}">
                  <a16:creationId xmlns:a16="http://schemas.microsoft.com/office/drawing/2014/main" id="{259369A8-EF57-42A1-8EC8-F6A9F92A3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71507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1" name="Rectangle 3110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A72467-3D73-616C-696E-CAF675BFC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4865" y="568517"/>
            <a:ext cx="5248221" cy="106720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Kitab </a:t>
            </a:r>
            <a:r>
              <a:rPr lang="en-US" dirty="0" err="1">
                <a:solidFill>
                  <a:schemeClr val="bg1"/>
                </a:solidFill>
              </a:rPr>
              <a:t>Suci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adalah</a:t>
            </a:r>
            <a:endParaRPr lang="en-ID" dirty="0">
              <a:solidFill>
                <a:schemeClr val="bg1"/>
              </a:solidFill>
            </a:endParaRPr>
          </a:p>
        </p:txBody>
      </p:sp>
      <p:pic>
        <p:nvPicPr>
          <p:cNvPr id="3074" name="Picture 2" descr="Mengenali Kristus Lewat Kitab Suci ...">
            <a:extLst>
              <a:ext uri="{FF2B5EF4-FFF2-40B4-BE49-F238E27FC236}">
                <a16:creationId xmlns:a16="http://schemas.microsoft.com/office/drawing/2014/main" id="{0AD3B8B6-C756-68FA-C10B-ACFD2648DD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343" b="-1"/>
          <a:stretch>
            <a:fillRect/>
          </a:stretch>
        </p:blipFill>
        <p:spPr bwMode="auto">
          <a:xfrm>
            <a:off x="739960" y="1095407"/>
            <a:ext cx="3189784" cy="4754947"/>
          </a:xfrm>
          <a:custGeom>
            <a:avLst/>
            <a:gdLst/>
            <a:ahLst/>
            <a:cxnLst/>
            <a:rect l="l" t="t" r="r" b="b"/>
            <a:pathLst>
              <a:path w="2388070" h="2388070">
                <a:moveTo>
                  <a:pt x="1194035" y="0"/>
                </a:moveTo>
                <a:cubicBezTo>
                  <a:pt x="1853482" y="0"/>
                  <a:pt x="2388070" y="534588"/>
                  <a:pt x="2388070" y="1194035"/>
                </a:cubicBezTo>
                <a:cubicBezTo>
                  <a:pt x="2388070" y="1853482"/>
                  <a:pt x="1853482" y="2388070"/>
                  <a:pt x="1194035" y="2388070"/>
                </a:cubicBezTo>
                <a:cubicBezTo>
                  <a:pt x="534588" y="2388070"/>
                  <a:pt x="0" y="1853482"/>
                  <a:pt x="0" y="1194035"/>
                </a:cubicBezTo>
                <a:cubicBezTo>
                  <a:pt x="0" y="534588"/>
                  <a:pt x="534588" y="0"/>
                  <a:pt x="1194035" y="0"/>
                </a:cubicBezTo>
                <a:close/>
              </a:path>
            </a:pathLst>
          </a:custGeom>
          <a:noFill/>
          <a:ln w="2857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13" name="Group 3112">
            <a:extLst>
              <a:ext uri="{FF2B5EF4-FFF2-40B4-BE49-F238E27FC236}">
                <a16:creationId xmlns:a16="http://schemas.microsoft.com/office/drawing/2014/main" id="{B894EFA8-F425-4D19-A94B-445388B31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3114" name="Freeform: Shape 3113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3115" name="Freeform: Shape 3114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3117" name="Graphic 185">
            <a:extLst>
              <a:ext uri="{FF2B5EF4-FFF2-40B4-BE49-F238E27FC236}">
                <a16:creationId xmlns:a16="http://schemas.microsoft.com/office/drawing/2014/main" id="{582A903B-6B78-4F0A-B7C9-3D8049902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3118" name="Freeform: Shape 3117">
              <a:extLst>
                <a:ext uri="{FF2B5EF4-FFF2-40B4-BE49-F238E27FC236}">
                  <a16:creationId xmlns:a16="http://schemas.microsoft.com/office/drawing/2014/main" id="{D510EA93-8F64-42C8-A630-D449506E9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19" name="Freeform: Shape 3118">
              <a:extLst>
                <a:ext uri="{FF2B5EF4-FFF2-40B4-BE49-F238E27FC236}">
                  <a16:creationId xmlns:a16="http://schemas.microsoft.com/office/drawing/2014/main" id="{06CB53FC-E4DA-4001-928B-9998A85EA5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20" name="Freeform: Shape 3119">
              <a:extLst>
                <a:ext uri="{FF2B5EF4-FFF2-40B4-BE49-F238E27FC236}">
                  <a16:creationId xmlns:a16="http://schemas.microsoft.com/office/drawing/2014/main" id="{D210B969-4FDF-4AAC-9397-63D5434958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21" name="Freeform: Shape 3120">
              <a:extLst>
                <a:ext uri="{FF2B5EF4-FFF2-40B4-BE49-F238E27FC236}">
                  <a16:creationId xmlns:a16="http://schemas.microsoft.com/office/drawing/2014/main" id="{570B3EF0-84EA-4F47-86A3-1EA1F644A4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22" name="Freeform: Shape 3121">
              <a:extLst>
                <a:ext uri="{FF2B5EF4-FFF2-40B4-BE49-F238E27FC236}">
                  <a16:creationId xmlns:a16="http://schemas.microsoft.com/office/drawing/2014/main" id="{259369A8-EF57-42A1-8EC8-F6A9F92A3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0DE7EA2-64B1-37AC-99DE-7902FDE00E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7719684"/>
              </p:ext>
            </p:extLst>
          </p:nvPr>
        </p:nvGraphicFramePr>
        <p:xfrm>
          <a:off x="4528458" y="1635726"/>
          <a:ext cx="6923584" cy="45359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17649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12" name="Rectangle 4111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7BAFA8-B324-3B43-C124-08E248A78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6568" y="400781"/>
            <a:ext cx="4391024" cy="1323439"/>
          </a:xfrm>
        </p:spPr>
        <p:txBody>
          <a:bodyPr anchor="t">
            <a:normAutofit/>
          </a:bodyPr>
          <a:lstStyle/>
          <a:p>
            <a:r>
              <a:rPr lang="en-US" sz="4000">
                <a:solidFill>
                  <a:schemeClr val="bg1"/>
                </a:solidFill>
              </a:rPr>
              <a:t>Ada berapa bagian Kitab Suci Katolik?</a:t>
            </a:r>
            <a:endParaRPr lang="en-ID" sz="4000" dirty="0">
              <a:solidFill>
                <a:schemeClr val="bg1"/>
              </a:solidFill>
            </a:endParaRPr>
          </a:p>
        </p:txBody>
      </p:sp>
      <p:pic>
        <p:nvPicPr>
          <p:cNvPr id="4098" name="Picture 2" descr="Bulan Kitab Suci Nasional Katolik ...">
            <a:extLst>
              <a:ext uri="{FF2B5EF4-FFF2-40B4-BE49-F238E27FC236}">
                <a16:creationId xmlns:a16="http://schemas.microsoft.com/office/drawing/2014/main" id="{9D6FDE74-34D5-01DF-EB30-7BDA69EE0C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25" r="16980"/>
          <a:stretch>
            <a:fillRect/>
          </a:stretch>
        </p:blipFill>
        <p:spPr bwMode="auto">
          <a:xfrm>
            <a:off x="889917" y="1429488"/>
            <a:ext cx="1931372" cy="1716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D903CED4-C04C-1EE4-FE4C-FCDE676BB8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6248073"/>
              </p:ext>
            </p:extLst>
          </p:nvPr>
        </p:nvGraphicFramePr>
        <p:xfrm>
          <a:off x="3820886" y="2405743"/>
          <a:ext cx="7551963" cy="31949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52010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8" name="Rectangle 515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60" name="Freeform: Shape 515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62" name="Rectangle 516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64" name="Rectangle 516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66" name="Freeform: Shape 516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168" name="Isosceles Triangle 516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4" name="Picture 4" descr="A screenshot of a cellphone&#10;&#10;AI-generated content may be incorrect.">
            <a:extLst>
              <a:ext uri="{FF2B5EF4-FFF2-40B4-BE49-F238E27FC236}">
                <a16:creationId xmlns:a16="http://schemas.microsoft.com/office/drawing/2014/main" id="{5E657734-7A55-60C2-84B5-A3A788B709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07406" y="643467"/>
            <a:ext cx="4777188" cy="5571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70" name="Isosceles Triangle 516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F6BF372-BFE3-16ED-76C8-6CECCC321FDA}"/>
              </a:ext>
            </a:extLst>
          </p:cNvPr>
          <p:cNvSpPr/>
          <p:nvPr/>
        </p:nvSpPr>
        <p:spPr>
          <a:xfrm>
            <a:off x="9241971" y="2775857"/>
            <a:ext cx="2677886" cy="26778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/>
              <a:t>Ada yang </a:t>
            </a:r>
            <a:r>
              <a:rPr lang="en-ID" dirty="0" err="1"/>
              <a:t>menyebutnya</a:t>
            </a:r>
            <a:r>
              <a:rPr lang="en-ID" dirty="0"/>
              <a:t> 45 (1-2 </a:t>
            </a:r>
            <a:r>
              <a:rPr lang="en-ID" dirty="0" err="1"/>
              <a:t>Makabe</a:t>
            </a:r>
            <a:r>
              <a:rPr lang="en-ID" dirty="0"/>
              <a:t> </a:t>
            </a:r>
            <a:r>
              <a:rPr lang="en-ID" dirty="0" err="1"/>
              <a:t>dihitung</a:t>
            </a:r>
            <a:r>
              <a:rPr lang="en-ID" dirty="0"/>
              <a:t> 1)</a:t>
            </a:r>
          </a:p>
        </p:txBody>
      </p:sp>
    </p:spTree>
    <p:extLst>
      <p:ext uri="{BB962C8B-B14F-4D97-AF65-F5344CB8AC3E}">
        <p14:creationId xmlns:p14="http://schemas.microsoft.com/office/powerpoint/2010/main" val="30201252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61" name="Rectangle 6160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D1F57A-537C-B2F4-5E20-F5279255B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0196" y="913405"/>
            <a:ext cx="4391024" cy="763991"/>
          </a:xfrm>
        </p:spPr>
        <p:txBody>
          <a:bodyPr anchor="t">
            <a:normAutofit/>
          </a:bodyPr>
          <a:lstStyle/>
          <a:p>
            <a:r>
              <a:rPr lang="en-US" sz="4000" dirty="0" err="1">
                <a:solidFill>
                  <a:schemeClr val="bg1"/>
                </a:solidFill>
              </a:rPr>
              <a:t>Perjanjian</a:t>
            </a:r>
            <a:r>
              <a:rPr lang="en-US" sz="4000" dirty="0">
                <a:solidFill>
                  <a:schemeClr val="bg1"/>
                </a:solidFill>
              </a:rPr>
              <a:t> Lama</a:t>
            </a:r>
            <a:endParaRPr lang="en-ID" sz="4000" dirty="0">
              <a:solidFill>
                <a:schemeClr val="bg1"/>
              </a:solidFill>
            </a:endParaRPr>
          </a:p>
        </p:txBody>
      </p:sp>
      <p:pic>
        <p:nvPicPr>
          <p:cNvPr id="6146" name="Picture 2" descr="Mengenali Kristus Lewat Kitab Suci ...">
            <a:extLst>
              <a:ext uri="{FF2B5EF4-FFF2-40B4-BE49-F238E27FC236}">
                <a16:creationId xmlns:a16="http://schemas.microsoft.com/office/drawing/2014/main" id="{79446778-1BA9-C100-9FAF-E16356762B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517" b="-2"/>
          <a:stretch>
            <a:fillRect/>
          </a:stretch>
        </p:blipFill>
        <p:spPr bwMode="auto">
          <a:xfrm>
            <a:off x="827088" y="1498600"/>
            <a:ext cx="5260975" cy="4676775"/>
          </a:xfrm>
          <a:custGeom>
            <a:avLst/>
            <a:gdLst/>
            <a:ahLst/>
            <a:cxnLst/>
            <a:rect l="l" t="t" r="r" b="b"/>
            <a:pathLst>
              <a:path w="5260975" h="4707593">
                <a:moveTo>
                  <a:pt x="0" y="0"/>
                </a:moveTo>
                <a:lnTo>
                  <a:pt x="5260975" y="0"/>
                </a:lnTo>
                <a:lnTo>
                  <a:pt x="5260975" y="3296937"/>
                </a:lnTo>
                <a:lnTo>
                  <a:pt x="5260975" y="3518571"/>
                </a:lnTo>
                <a:lnTo>
                  <a:pt x="5226503" y="3534000"/>
                </a:lnTo>
                <a:cubicBezTo>
                  <a:pt x="5219783" y="3536785"/>
                  <a:pt x="5212389" y="3538321"/>
                  <a:pt x="5206341" y="3542065"/>
                </a:cubicBezTo>
                <a:cubicBezTo>
                  <a:pt x="5178495" y="3559156"/>
                  <a:pt x="5151515" y="3577591"/>
                  <a:pt x="5123287" y="3594010"/>
                </a:cubicBezTo>
                <a:cubicBezTo>
                  <a:pt x="5094195" y="3611004"/>
                  <a:pt x="5068175" y="3631071"/>
                  <a:pt x="5048107" y="3658244"/>
                </a:cubicBezTo>
                <a:cubicBezTo>
                  <a:pt x="5029480" y="3683496"/>
                  <a:pt x="5011429" y="3709131"/>
                  <a:pt x="4992899" y="3734479"/>
                </a:cubicBezTo>
                <a:cubicBezTo>
                  <a:pt x="4988194" y="3740912"/>
                  <a:pt x="4983873" y="3748498"/>
                  <a:pt x="4977440" y="3752627"/>
                </a:cubicBezTo>
                <a:cubicBezTo>
                  <a:pt x="4964094" y="3761268"/>
                  <a:pt x="4949499" y="3768277"/>
                  <a:pt x="4935193" y="3775382"/>
                </a:cubicBezTo>
                <a:cubicBezTo>
                  <a:pt x="4922903" y="3781431"/>
                  <a:pt x="4909845" y="3785943"/>
                  <a:pt x="4897844" y="3792472"/>
                </a:cubicBezTo>
                <a:cubicBezTo>
                  <a:pt x="4888243" y="3797658"/>
                  <a:pt x="4879697" y="3804859"/>
                  <a:pt x="4870767" y="3811388"/>
                </a:cubicBezTo>
                <a:cubicBezTo>
                  <a:pt x="4862990" y="3817052"/>
                  <a:pt x="4854445" y="3821949"/>
                  <a:pt x="4847916" y="3828767"/>
                </a:cubicBezTo>
                <a:cubicBezTo>
                  <a:pt x="4831977" y="3845281"/>
                  <a:pt x="4815942" y="3861508"/>
                  <a:pt x="4796163" y="3873702"/>
                </a:cubicBezTo>
                <a:cubicBezTo>
                  <a:pt x="4776672" y="3885799"/>
                  <a:pt x="4758237" y="3899338"/>
                  <a:pt x="4738843" y="3911628"/>
                </a:cubicBezTo>
                <a:cubicBezTo>
                  <a:pt x="4719831" y="3923630"/>
                  <a:pt x="4702645" y="3936783"/>
                  <a:pt x="4692755" y="3958099"/>
                </a:cubicBezTo>
                <a:cubicBezTo>
                  <a:pt x="4688339" y="3967508"/>
                  <a:pt x="4682097" y="3977782"/>
                  <a:pt x="4673744" y="3983255"/>
                </a:cubicBezTo>
                <a:cubicBezTo>
                  <a:pt x="4661838" y="3991032"/>
                  <a:pt x="4646764" y="3993817"/>
                  <a:pt x="4633801" y="4000442"/>
                </a:cubicBezTo>
                <a:cubicBezTo>
                  <a:pt x="4618535" y="4008219"/>
                  <a:pt x="4600869" y="4014940"/>
                  <a:pt x="4590499" y="4027326"/>
                </a:cubicBezTo>
                <a:cubicBezTo>
                  <a:pt x="4581281" y="4038368"/>
                  <a:pt x="4571968" y="4047009"/>
                  <a:pt x="4559773" y="4054018"/>
                </a:cubicBezTo>
                <a:cubicBezTo>
                  <a:pt x="4551229" y="4058915"/>
                  <a:pt x="4544892" y="4067844"/>
                  <a:pt x="4536059" y="4071877"/>
                </a:cubicBezTo>
                <a:cubicBezTo>
                  <a:pt x="4524441" y="4077254"/>
                  <a:pt x="4512727" y="4081479"/>
                  <a:pt x="4502549" y="4089832"/>
                </a:cubicBezTo>
                <a:cubicBezTo>
                  <a:pt x="4491987" y="4098473"/>
                  <a:pt x="4479986" y="4105290"/>
                  <a:pt x="4468944" y="4113356"/>
                </a:cubicBezTo>
                <a:cubicBezTo>
                  <a:pt x="4463087" y="4117676"/>
                  <a:pt x="4458286" y="4123341"/>
                  <a:pt x="4452622" y="4127854"/>
                </a:cubicBezTo>
                <a:cubicBezTo>
                  <a:pt x="4442252" y="4136111"/>
                  <a:pt x="4431690" y="4144176"/>
                  <a:pt x="4421032" y="4151953"/>
                </a:cubicBezTo>
                <a:cubicBezTo>
                  <a:pt x="4410375" y="4159731"/>
                  <a:pt x="4400197" y="4168756"/>
                  <a:pt x="4388483" y="4174421"/>
                </a:cubicBezTo>
                <a:cubicBezTo>
                  <a:pt x="4368513" y="4184023"/>
                  <a:pt x="4346717" y="4189784"/>
                  <a:pt x="4327321" y="4200153"/>
                </a:cubicBezTo>
                <a:cubicBezTo>
                  <a:pt x="4307639" y="4210714"/>
                  <a:pt x="4289107" y="4223965"/>
                  <a:pt x="4271633" y="4237983"/>
                </a:cubicBezTo>
                <a:cubicBezTo>
                  <a:pt x="4257807" y="4249025"/>
                  <a:pt x="4244845" y="4259971"/>
                  <a:pt x="4227465" y="4265635"/>
                </a:cubicBezTo>
                <a:cubicBezTo>
                  <a:pt x="4217768" y="4268804"/>
                  <a:pt x="4207591" y="4275717"/>
                  <a:pt x="4201733" y="4283783"/>
                </a:cubicBezTo>
                <a:cubicBezTo>
                  <a:pt x="4189059" y="4301353"/>
                  <a:pt x="4172833" y="4313739"/>
                  <a:pt x="4154494" y="4324301"/>
                </a:cubicBezTo>
                <a:cubicBezTo>
                  <a:pt x="4130010" y="4338511"/>
                  <a:pt x="4105814" y="4353009"/>
                  <a:pt x="4081234" y="4366931"/>
                </a:cubicBezTo>
                <a:cubicBezTo>
                  <a:pt x="4066737" y="4375189"/>
                  <a:pt x="4052335" y="4383926"/>
                  <a:pt x="4036971" y="4389975"/>
                </a:cubicBezTo>
                <a:cubicBezTo>
                  <a:pt x="4005575" y="4402457"/>
                  <a:pt x="3973410" y="4413114"/>
                  <a:pt x="3941725" y="4424733"/>
                </a:cubicBezTo>
                <a:cubicBezTo>
                  <a:pt x="3931355" y="4428477"/>
                  <a:pt x="3921561" y="4433854"/>
                  <a:pt x="3910999" y="4437119"/>
                </a:cubicBezTo>
                <a:cubicBezTo>
                  <a:pt x="3899573" y="4440671"/>
                  <a:pt x="3887285" y="4441727"/>
                  <a:pt x="3875859" y="4445280"/>
                </a:cubicBezTo>
                <a:cubicBezTo>
                  <a:pt x="3856847" y="4451136"/>
                  <a:pt x="3838412" y="4458626"/>
                  <a:pt x="3819401" y="4464579"/>
                </a:cubicBezTo>
                <a:cubicBezTo>
                  <a:pt x="3782723" y="4476005"/>
                  <a:pt x="3745949" y="4486951"/>
                  <a:pt x="3709176" y="4497800"/>
                </a:cubicBezTo>
                <a:cubicBezTo>
                  <a:pt x="3701303" y="4500105"/>
                  <a:pt x="3692757" y="4500393"/>
                  <a:pt x="3684981" y="4502889"/>
                </a:cubicBezTo>
                <a:cubicBezTo>
                  <a:pt x="3664337" y="4509610"/>
                  <a:pt x="3643789" y="4516907"/>
                  <a:pt x="3623338" y="4524300"/>
                </a:cubicBezTo>
                <a:cubicBezTo>
                  <a:pt x="3610953" y="4528813"/>
                  <a:pt x="3598854" y="4534382"/>
                  <a:pt x="3586373" y="4538702"/>
                </a:cubicBezTo>
                <a:cubicBezTo>
                  <a:pt x="3576387" y="4542159"/>
                  <a:pt x="3566113" y="4544847"/>
                  <a:pt x="3555743" y="4546960"/>
                </a:cubicBezTo>
                <a:cubicBezTo>
                  <a:pt x="3546814" y="4548785"/>
                  <a:pt x="3537501" y="4548592"/>
                  <a:pt x="3528667" y="4550801"/>
                </a:cubicBezTo>
                <a:cubicBezTo>
                  <a:pt x="3504759" y="4556753"/>
                  <a:pt x="3481140" y="4563475"/>
                  <a:pt x="3457424" y="4569811"/>
                </a:cubicBezTo>
                <a:cubicBezTo>
                  <a:pt x="3447919" y="4572308"/>
                  <a:pt x="3438221" y="4574133"/>
                  <a:pt x="3429003" y="4577301"/>
                </a:cubicBezTo>
                <a:cubicBezTo>
                  <a:pt x="3404327" y="4585654"/>
                  <a:pt x="3380036" y="4595159"/>
                  <a:pt x="3355264" y="4603033"/>
                </a:cubicBezTo>
                <a:cubicBezTo>
                  <a:pt x="3334717" y="4609562"/>
                  <a:pt x="3313593" y="4614266"/>
                  <a:pt x="3292757" y="4620027"/>
                </a:cubicBezTo>
                <a:cubicBezTo>
                  <a:pt x="3283924" y="4622524"/>
                  <a:pt x="3275475" y="4626077"/>
                  <a:pt x="3266643" y="4628188"/>
                </a:cubicBezTo>
                <a:cubicBezTo>
                  <a:pt x="3246863" y="4632990"/>
                  <a:pt x="3226796" y="4637022"/>
                  <a:pt x="3206921" y="4641823"/>
                </a:cubicBezTo>
                <a:cubicBezTo>
                  <a:pt x="3195590" y="4644607"/>
                  <a:pt x="3184645" y="4649600"/>
                  <a:pt x="3173123" y="4651425"/>
                </a:cubicBezTo>
                <a:cubicBezTo>
                  <a:pt x="3145759" y="4655745"/>
                  <a:pt x="3118203" y="4658817"/>
                  <a:pt x="3090646" y="4662274"/>
                </a:cubicBezTo>
                <a:cubicBezTo>
                  <a:pt x="3062227" y="4665826"/>
                  <a:pt x="3033902" y="4669571"/>
                  <a:pt x="3005480" y="4672739"/>
                </a:cubicBezTo>
                <a:cubicBezTo>
                  <a:pt x="2989926" y="4674372"/>
                  <a:pt x="2974275" y="4674660"/>
                  <a:pt x="2958721" y="4676196"/>
                </a:cubicBezTo>
                <a:cubicBezTo>
                  <a:pt x="2945087" y="4677541"/>
                  <a:pt x="2931549" y="4680037"/>
                  <a:pt x="2917915" y="4681670"/>
                </a:cubicBezTo>
                <a:cubicBezTo>
                  <a:pt x="2906105" y="4683013"/>
                  <a:pt x="2894199" y="4683781"/>
                  <a:pt x="2882389" y="4685126"/>
                </a:cubicBezTo>
                <a:cubicBezTo>
                  <a:pt x="2863475" y="4687334"/>
                  <a:pt x="2844655" y="4689831"/>
                  <a:pt x="2825837" y="4692135"/>
                </a:cubicBezTo>
                <a:cubicBezTo>
                  <a:pt x="2817964" y="4692999"/>
                  <a:pt x="2809706" y="4695399"/>
                  <a:pt x="2802313" y="4693960"/>
                </a:cubicBezTo>
                <a:cubicBezTo>
                  <a:pt x="2783686" y="4690310"/>
                  <a:pt x="2765347" y="4691367"/>
                  <a:pt x="2746816" y="4693863"/>
                </a:cubicBezTo>
                <a:cubicBezTo>
                  <a:pt x="2740479" y="4694728"/>
                  <a:pt x="2733662" y="4694535"/>
                  <a:pt x="2727517" y="4692903"/>
                </a:cubicBezTo>
                <a:cubicBezTo>
                  <a:pt x="2714939" y="4689638"/>
                  <a:pt x="2702745" y="4685029"/>
                  <a:pt x="2690359" y="4680997"/>
                </a:cubicBezTo>
                <a:cubicBezTo>
                  <a:pt x="2689014" y="4680517"/>
                  <a:pt x="2687382" y="4680421"/>
                  <a:pt x="2685943" y="4680133"/>
                </a:cubicBezTo>
                <a:cubicBezTo>
                  <a:pt x="2677781" y="4678500"/>
                  <a:pt x="2669717" y="4676868"/>
                  <a:pt x="2661554" y="4675428"/>
                </a:cubicBezTo>
                <a:cubicBezTo>
                  <a:pt x="2657138" y="4674660"/>
                  <a:pt x="2652625" y="4674564"/>
                  <a:pt x="2648208" y="4673892"/>
                </a:cubicBezTo>
                <a:cubicBezTo>
                  <a:pt x="2631118" y="4671203"/>
                  <a:pt x="2612299" y="4675716"/>
                  <a:pt x="2597512" y="4664099"/>
                </a:cubicBezTo>
                <a:cubicBezTo>
                  <a:pt x="2587911" y="4656609"/>
                  <a:pt x="2578597" y="4658338"/>
                  <a:pt x="2568324" y="4659490"/>
                </a:cubicBezTo>
                <a:cubicBezTo>
                  <a:pt x="2560547" y="4660354"/>
                  <a:pt x="2552577" y="4660065"/>
                  <a:pt x="2544704" y="4660162"/>
                </a:cubicBezTo>
                <a:cubicBezTo>
                  <a:pt x="2530878" y="4660449"/>
                  <a:pt x="2517052" y="4660546"/>
                  <a:pt x="2503225" y="4661026"/>
                </a:cubicBezTo>
                <a:cubicBezTo>
                  <a:pt x="2498808" y="4661218"/>
                  <a:pt x="2494297" y="4663619"/>
                  <a:pt x="2489975" y="4663235"/>
                </a:cubicBezTo>
                <a:cubicBezTo>
                  <a:pt x="2470004" y="4661410"/>
                  <a:pt x="2450033" y="4658529"/>
                  <a:pt x="2430061" y="4656897"/>
                </a:cubicBezTo>
                <a:cubicBezTo>
                  <a:pt x="2418732" y="4655938"/>
                  <a:pt x="2407114" y="4657761"/>
                  <a:pt x="2395880" y="4656417"/>
                </a:cubicBezTo>
                <a:cubicBezTo>
                  <a:pt x="2382919" y="4654881"/>
                  <a:pt x="2370245" y="4650945"/>
                  <a:pt x="2357378" y="4648544"/>
                </a:cubicBezTo>
                <a:cubicBezTo>
                  <a:pt x="2353826" y="4647872"/>
                  <a:pt x="2349889" y="4648736"/>
                  <a:pt x="2346145" y="4648928"/>
                </a:cubicBezTo>
                <a:cubicBezTo>
                  <a:pt x="2341920" y="4649120"/>
                  <a:pt x="2337791" y="4649504"/>
                  <a:pt x="2333567" y="4649600"/>
                </a:cubicBezTo>
                <a:cubicBezTo>
                  <a:pt x="2320700" y="4649793"/>
                  <a:pt x="2307835" y="4649504"/>
                  <a:pt x="2294968" y="4650177"/>
                </a:cubicBezTo>
                <a:cubicBezTo>
                  <a:pt x="2287095" y="4650561"/>
                  <a:pt x="2278839" y="4654497"/>
                  <a:pt x="2271540" y="4653057"/>
                </a:cubicBezTo>
                <a:cubicBezTo>
                  <a:pt x="2256659" y="4650272"/>
                  <a:pt x="2241776" y="4656513"/>
                  <a:pt x="2226895" y="4651329"/>
                </a:cubicBezTo>
                <a:cubicBezTo>
                  <a:pt x="2222285" y="4649793"/>
                  <a:pt x="2215948" y="4653633"/>
                  <a:pt x="2210379" y="4653825"/>
                </a:cubicBezTo>
                <a:cubicBezTo>
                  <a:pt x="2196457" y="4654305"/>
                  <a:pt x="2182535" y="4654209"/>
                  <a:pt x="2168613" y="4654113"/>
                </a:cubicBezTo>
                <a:cubicBezTo>
                  <a:pt x="2156131" y="4654017"/>
                  <a:pt x="2143168" y="4655361"/>
                  <a:pt x="2131167" y="4652673"/>
                </a:cubicBezTo>
                <a:cubicBezTo>
                  <a:pt x="2118588" y="4649793"/>
                  <a:pt x="2107259" y="4650177"/>
                  <a:pt x="2095065" y="4653441"/>
                </a:cubicBezTo>
                <a:cubicBezTo>
                  <a:pt x="2086711" y="4655649"/>
                  <a:pt x="2077878" y="4655938"/>
                  <a:pt x="2069237" y="4656609"/>
                </a:cubicBezTo>
                <a:cubicBezTo>
                  <a:pt x="2059924" y="4657377"/>
                  <a:pt x="2049650" y="4655361"/>
                  <a:pt x="2041201" y="4658529"/>
                </a:cubicBezTo>
                <a:cubicBezTo>
                  <a:pt x="2016044" y="4667939"/>
                  <a:pt x="1990216" y="4669955"/>
                  <a:pt x="1963909" y="4669955"/>
                </a:cubicBezTo>
                <a:cubicBezTo>
                  <a:pt x="1959107" y="4669955"/>
                  <a:pt x="1954210" y="4668612"/>
                  <a:pt x="1949603" y="4667171"/>
                </a:cubicBezTo>
                <a:cubicBezTo>
                  <a:pt x="1922717" y="4658529"/>
                  <a:pt x="1895737" y="4659297"/>
                  <a:pt x="1868373" y="4664578"/>
                </a:cubicBezTo>
                <a:cubicBezTo>
                  <a:pt x="1862708" y="4665731"/>
                  <a:pt x="1856372" y="4665923"/>
                  <a:pt x="1850707" y="4664771"/>
                </a:cubicBezTo>
                <a:cubicBezTo>
                  <a:pt x="1834768" y="4661410"/>
                  <a:pt x="1819309" y="4655841"/>
                  <a:pt x="1803275" y="4653441"/>
                </a:cubicBezTo>
                <a:cubicBezTo>
                  <a:pt x="1776775" y="4649504"/>
                  <a:pt x="1753828" y="4662754"/>
                  <a:pt x="1730112" y="4671396"/>
                </a:cubicBezTo>
                <a:cubicBezTo>
                  <a:pt x="1707548" y="4679557"/>
                  <a:pt x="1688345" y="4697992"/>
                  <a:pt x="1661652" y="4693863"/>
                </a:cubicBezTo>
                <a:cubicBezTo>
                  <a:pt x="1658965" y="4693479"/>
                  <a:pt x="1655988" y="4696071"/>
                  <a:pt x="1653011" y="4696744"/>
                </a:cubicBezTo>
                <a:cubicBezTo>
                  <a:pt x="1644850" y="4698568"/>
                  <a:pt x="1636689" y="4700776"/>
                  <a:pt x="1628431" y="4701641"/>
                </a:cubicBezTo>
                <a:cubicBezTo>
                  <a:pt x="1618350" y="4702793"/>
                  <a:pt x="1608076" y="4702409"/>
                  <a:pt x="1597995" y="4703369"/>
                </a:cubicBezTo>
                <a:cubicBezTo>
                  <a:pt x="1585032" y="4704521"/>
                  <a:pt x="1572263" y="4707593"/>
                  <a:pt x="1559396" y="4707593"/>
                </a:cubicBezTo>
                <a:cubicBezTo>
                  <a:pt x="1549026" y="4707593"/>
                  <a:pt x="1538753" y="4704041"/>
                  <a:pt x="1528480" y="4702312"/>
                </a:cubicBezTo>
                <a:cubicBezTo>
                  <a:pt x="1513981" y="4699912"/>
                  <a:pt x="1498042" y="4700584"/>
                  <a:pt x="1485272" y="4694439"/>
                </a:cubicBezTo>
                <a:cubicBezTo>
                  <a:pt x="1471639" y="4687910"/>
                  <a:pt x="1458676" y="4684934"/>
                  <a:pt x="1444562" y="4686950"/>
                </a:cubicBezTo>
                <a:cubicBezTo>
                  <a:pt x="1439857" y="4687622"/>
                  <a:pt x="1433808" y="4691655"/>
                  <a:pt x="1431696" y="4695783"/>
                </a:cubicBezTo>
                <a:cubicBezTo>
                  <a:pt x="1426991" y="4705001"/>
                  <a:pt x="1420559" y="4706634"/>
                  <a:pt x="1411821" y="4703464"/>
                </a:cubicBezTo>
                <a:cubicBezTo>
                  <a:pt x="1404236" y="4700776"/>
                  <a:pt x="1394922" y="4699432"/>
                  <a:pt x="1389738" y="4694247"/>
                </a:cubicBezTo>
                <a:cubicBezTo>
                  <a:pt x="1375047" y="4679557"/>
                  <a:pt x="1356324" y="4679077"/>
                  <a:pt x="1338081" y="4675141"/>
                </a:cubicBezTo>
                <a:cubicBezTo>
                  <a:pt x="1326945" y="4672739"/>
                  <a:pt x="1316574" y="4672644"/>
                  <a:pt x="1305436" y="4674276"/>
                </a:cubicBezTo>
                <a:cubicBezTo>
                  <a:pt x="1281241" y="4677925"/>
                  <a:pt x="1257717" y="4672739"/>
                  <a:pt x="1234481" y="4666115"/>
                </a:cubicBezTo>
                <a:cubicBezTo>
                  <a:pt x="1219118" y="4661698"/>
                  <a:pt x="1203372" y="4659010"/>
                  <a:pt x="1188106" y="4654497"/>
                </a:cubicBezTo>
                <a:cubicBezTo>
                  <a:pt x="1176680" y="4651041"/>
                  <a:pt x="1165255" y="4646912"/>
                  <a:pt x="1154790" y="4641343"/>
                </a:cubicBezTo>
                <a:cubicBezTo>
                  <a:pt x="1139618" y="4633181"/>
                  <a:pt x="1126369" y="4620891"/>
                  <a:pt x="1107069" y="4624156"/>
                </a:cubicBezTo>
                <a:cubicBezTo>
                  <a:pt x="1090074" y="4627036"/>
                  <a:pt x="1074713" y="4620988"/>
                  <a:pt x="1059158" y="4615227"/>
                </a:cubicBezTo>
                <a:cubicBezTo>
                  <a:pt x="1047732" y="4611002"/>
                  <a:pt x="1036308" y="4606681"/>
                  <a:pt x="1024496" y="4603993"/>
                </a:cubicBezTo>
                <a:cubicBezTo>
                  <a:pt x="1010478" y="4600824"/>
                  <a:pt x="994635" y="4602169"/>
                  <a:pt x="982153" y="4596311"/>
                </a:cubicBezTo>
                <a:cubicBezTo>
                  <a:pt x="969095" y="4590166"/>
                  <a:pt x="958246" y="4594295"/>
                  <a:pt x="946628" y="4596024"/>
                </a:cubicBezTo>
                <a:cubicBezTo>
                  <a:pt x="928097" y="4598712"/>
                  <a:pt x="909661" y="4603705"/>
                  <a:pt x="890939" y="4597368"/>
                </a:cubicBezTo>
                <a:cubicBezTo>
                  <a:pt x="868184" y="4589687"/>
                  <a:pt x="845620" y="4581430"/>
                  <a:pt x="822769" y="4574133"/>
                </a:cubicBezTo>
                <a:cubicBezTo>
                  <a:pt x="813934" y="4571347"/>
                  <a:pt x="804431" y="4570195"/>
                  <a:pt x="795212" y="4568947"/>
                </a:cubicBezTo>
                <a:cubicBezTo>
                  <a:pt x="786476" y="4567891"/>
                  <a:pt x="776010" y="4570579"/>
                  <a:pt x="769288" y="4566547"/>
                </a:cubicBezTo>
                <a:cubicBezTo>
                  <a:pt x="752005" y="4556178"/>
                  <a:pt x="734243" y="4551089"/>
                  <a:pt x="714271" y="4551089"/>
                </a:cubicBezTo>
                <a:cubicBezTo>
                  <a:pt x="706781" y="4551089"/>
                  <a:pt x="699484" y="4546768"/>
                  <a:pt x="691900" y="4545999"/>
                </a:cubicBezTo>
                <a:cubicBezTo>
                  <a:pt x="681529" y="4545040"/>
                  <a:pt x="669623" y="4542447"/>
                  <a:pt x="660598" y="4546096"/>
                </a:cubicBezTo>
                <a:cubicBezTo>
                  <a:pt x="639379" y="4554737"/>
                  <a:pt x="622193" y="4547536"/>
                  <a:pt x="603662" y="4538991"/>
                </a:cubicBezTo>
                <a:cubicBezTo>
                  <a:pt x="585418" y="4530541"/>
                  <a:pt x="566215" y="4523821"/>
                  <a:pt x="546821" y="4518251"/>
                </a:cubicBezTo>
                <a:cubicBezTo>
                  <a:pt x="539524" y="4516235"/>
                  <a:pt x="530787" y="4519596"/>
                  <a:pt x="522721" y="4520267"/>
                </a:cubicBezTo>
                <a:cubicBezTo>
                  <a:pt x="519840" y="4520460"/>
                  <a:pt x="516671" y="4520748"/>
                  <a:pt x="514080" y="4519788"/>
                </a:cubicBezTo>
                <a:cubicBezTo>
                  <a:pt x="489020" y="4510570"/>
                  <a:pt x="463575" y="4503561"/>
                  <a:pt x="436404" y="4508361"/>
                </a:cubicBezTo>
                <a:cubicBezTo>
                  <a:pt x="433908" y="4508842"/>
                  <a:pt x="431123" y="4507786"/>
                  <a:pt x="428626" y="4507114"/>
                </a:cubicBezTo>
                <a:cubicBezTo>
                  <a:pt x="416432" y="4503657"/>
                  <a:pt x="404526" y="4498184"/>
                  <a:pt x="392141" y="4496936"/>
                </a:cubicBezTo>
                <a:cubicBezTo>
                  <a:pt x="361608" y="4493864"/>
                  <a:pt x="330884" y="4492615"/>
                  <a:pt x="300157" y="4490599"/>
                </a:cubicBezTo>
                <a:cubicBezTo>
                  <a:pt x="298237" y="4490503"/>
                  <a:pt x="296221" y="4490503"/>
                  <a:pt x="294493" y="4489831"/>
                </a:cubicBezTo>
                <a:cubicBezTo>
                  <a:pt x="283163" y="4485702"/>
                  <a:pt x="273274" y="4487047"/>
                  <a:pt x="263671" y="4494919"/>
                </a:cubicBezTo>
                <a:cubicBezTo>
                  <a:pt x="259447" y="4498376"/>
                  <a:pt x="253686" y="4500200"/>
                  <a:pt x="248406" y="4502121"/>
                </a:cubicBezTo>
                <a:cubicBezTo>
                  <a:pt x="240628" y="4505002"/>
                  <a:pt x="232659" y="4507786"/>
                  <a:pt x="224594" y="4509610"/>
                </a:cubicBezTo>
                <a:cubicBezTo>
                  <a:pt x="216624" y="4511338"/>
                  <a:pt x="208079" y="4513738"/>
                  <a:pt x="200398" y="4512395"/>
                </a:cubicBezTo>
                <a:cubicBezTo>
                  <a:pt x="186572" y="4509994"/>
                  <a:pt x="173417" y="4504618"/>
                  <a:pt x="159783" y="4501064"/>
                </a:cubicBezTo>
                <a:cubicBezTo>
                  <a:pt x="155079" y="4499816"/>
                  <a:pt x="149893" y="4500009"/>
                  <a:pt x="144997" y="4499912"/>
                </a:cubicBezTo>
                <a:cubicBezTo>
                  <a:pt x="133763" y="4499625"/>
                  <a:pt x="122241" y="4502409"/>
                  <a:pt x="112064" y="4494440"/>
                </a:cubicBezTo>
                <a:cubicBezTo>
                  <a:pt x="102655" y="4486951"/>
                  <a:pt x="93148" y="4489158"/>
                  <a:pt x="83259" y="4494824"/>
                </a:cubicBezTo>
                <a:cubicBezTo>
                  <a:pt x="76154" y="4498857"/>
                  <a:pt x="68090" y="4502025"/>
                  <a:pt x="60120" y="4503561"/>
                </a:cubicBezTo>
                <a:cubicBezTo>
                  <a:pt x="49174" y="4505673"/>
                  <a:pt x="38324" y="4506538"/>
                  <a:pt x="26514" y="4505289"/>
                </a:cubicBezTo>
                <a:cubicBezTo>
                  <a:pt x="18161" y="4504425"/>
                  <a:pt x="11343" y="4504041"/>
                  <a:pt x="4814" y="4498952"/>
                </a:cubicBezTo>
                <a:cubicBezTo>
                  <a:pt x="3759" y="4498184"/>
                  <a:pt x="1839" y="4497992"/>
                  <a:pt x="398" y="4498089"/>
                </a:cubicBezTo>
                <a:lnTo>
                  <a:pt x="0" y="4498087"/>
                </a:lnTo>
                <a:close/>
              </a:path>
            </a:pathLst>
          </a:custGeom>
          <a:noFill/>
          <a:effectLst>
            <a:outerShdw blurRad="381000" dist="152400" dir="5400000" algn="t" rotWithShape="0">
              <a:prstClr val="black">
                <a:alpha val="1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162" name="Group 6161">
            <a:extLst>
              <a:ext uri="{FF2B5EF4-FFF2-40B4-BE49-F238E27FC236}">
                <a16:creationId xmlns:a16="http://schemas.microsoft.com/office/drawing/2014/main" id="{0EAC7AFE-68C0-41EB-A1C7-108E60D7C3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7088" y="4795537"/>
            <a:ext cx="5260975" cy="1410656"/>
            <a:chOff x="827088" y="4795537"/>
            <a:chExt cx="5260975" cy="1410656"/>
          </a:xfrm>
        </p:grpSpPr>
        <p:sp>
          <p:nvSpPr>
            <p:cNvPr id="6154" name="Freeform: Shape 6153">
              <a:extLst>
                <a:ext uri="{FF2B5EF4-FFF2-40B4-BE49-F238E27FC236}">
                  <a16:creationId xmlns:a16="http://schemas.microsoft.com/office/drawing/2014/main" id="{127393A7-D6DA-410B-8699-AA56B57BF7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7088" y="4795537"/>
              <a:ext cx="5260975" cy="1410656"/>
            </a:xfrm>
            <a:custGeom>
              <a:avLst/>
              <a:gdLst>
                <a:gd name="connsiteX0" fmla="*/ 5260975 w 5260975"/>
                <a:gd name="connsiteY0" fmla="*/ 0 h 1410656"/>
                <a:gd name="connsiteX1" fmla="*/ 5260975 w 5260975"/>
                <a:gd name="connsiteY1" fmla="*/ 221634 h 1410656"/>
                <a:gd name="connsiteX2" fmla="*/ 5226503 w 5260975"/>
                <a:gd name="connsiteY2" fmla="*/ 237063 h 1410656"/>
                <a:gd name="connsiteX3" fmla="*/ 5206341 w 5260975"/>
                <a:gd name="connsiteY3" fmla="*/ 245128 h 1410656"/>
                <a:gd name="connsiteX4" fmla="*/ 5123287 w 5260975"/>
                <a:gd name="connsiteY4" fmla="*/ 297073 h 1410656"/>
                <a:gd name="connsiteX5" fmla="*/ 5048107 w 5260975"/>
                <a:gd name="connsiteY5" fmla="*/ 361307 h 1410656"/>
                <a:gd name="connsiteX6" fmla="*/ 4992899 w 5260975"/>
                <a:gd name="connsiteY6" fmla="*/ 437542 h 1410656"/>
                <a:gd name="connsiteX7" fmla="*/ 4977440 w 5260975"/>
                <a:gd name="connsiteY7" fmla="*/ 455690 h 1410656"/>
                <a:gd name="connsiteX8" fmla="*/ 4935193 w 5260975"/>
                <a:gd name="connsiteY8" fmla="*/ 478445 h 1410656"/>
                <a:gd name="connsiteX9" fmla="*/ 4897844 w 5260975"/>
                <a:gd name="connsiteY9" fmla="*/ 495535 h 1410656"/>
                <a:gd name="connsiteX10" fmla="*/ 4870767 w 5260975"/>
                <a:gd name="connsiteY10" fmla="*/ 514451 h 1410656"/>
                <a:gd name="connsiteX11" fmla="*/ 4847916 w 5260975"/>
                <a:gd name="connsiteY11" fmla="*/ 531830 h 1410656"/>
                <a:gd name="connsiteX12" fmla="*/ 4796163 w 5260975"/>
                <a:gd name="connsiteY12" fmla="*/ 576765 h 1410656"/>
                <a:gd name="connsiteX13" fmla="*/ 4738843 w 5260975"/>
                <a:gd name="connsiteY13" fmla="*/ 614691 h 1410656"/>
                <a:gd name="connsiteX14" fmla="*/ 4692755 w 5260975"/>
                <a:gd name="connsiteY14" fmla="*/ 661162 h 1410656"/>
                <a:gd name="connsiteX15" fmla="*/ 4673744 w 5260975"/>
                <a:gd name="connsiteY15" fmla="*/ 686318 h 1410656"/>
                <a:gd name="connsiteX16" fmla="*/ 4633801 w 5260975"/>
                <a:gd name="connsiteY16" fmla="*/ 703505 h 1410656"/>
                <a:gd name="connsiteX17" fmla="*/ 4590499 w 5260975"/>
                <a:gd name="connsiteY17" fmla="*/ 730389 h 1410656"/>
                <a:gd name="connsiteX18" fmla="*/ 4559773 w 5260975"/>
                <a:gd name="connsiteY18" fmla="*/ 757081 h 1410656"/>
                <a:gd name="connsiteX19" fmla="*/ 4536059 w 5260975"/>
                <a:gd name="connsiteY19" fmla="*/ 774940 h 1410656"/>
                <a:gd name="connsiteX20" fmla="*/ 4502549 w 5260975"/>
                <a:gd name="connsiteY20" fmla="*/ 792895 h 1410656"/>
                <a:gd name="connsiteX21" fmla="*/ 4468944 w 5260975"/>
                <a:gd name="connsiteY21" fmla="*/ 816419 h 1410656"/>
                <a:gd name="connsiteX22" fmla="*/ 4452622 w 5260975"/>
                <a:gd name="connsiteY22" fmla="*/ 830917 h 1410656"/>
                <a:gd name="connsiteX23" fmla="*/ 4421032 w 5260975"/>
                <a:gd name="connsiteY23" fmla="*/ 855016 h 1410656"/>
                <a:gd name="connsiteX24" fmla="*/ 4388483 w 5260975"/>
                <a:gd name="connsiteY24" fmla="*/ 877484 h 1410656"/>
                <a:gd name="connsiteX25" fmla="*/ 4327321 w 5260975"/>
                <a:gd name="connsiteY25" fmla="*/ 903216 h 1410656"/>
                <a:gd name="connsiteX26" fmla="*/ 4271633 w 5260975"/>
                <a:gd name="connsiteY26" fmla="*/ 941046 h 1410656"/>
                <a:gd name="connsiteX27" fmla="*/ 4227465 w 5260975"/>
                <a:gd name="connsiteY27" fmla="*/ 968698 h 1410656"/>
                <a:gd name="connsiteX28" fmla="*/ 4201733 w 5260975"/>
                <a:gd name="connsiteY28" fmla="*/ 986846 h 1410656"/>
                <a:gd name="connsiteX29" fmla="*/ 4154494 w 5260975"/>
                <a:gd name="connsiteY29" fmla="*/ 1027364 h 1410656"/>
                <a:gd name="connsiteX30" fmla="*/ 4081234 w 5260975"/>
                <a:gd name="connsiteY30" fmla="*/ 1069994 h 1410656"/>
                <a:gd name="connsiteX31" fmla="*/ 4036971 w 5260975"/>
                <a:gd name="connsiteY31" fmla="*/ 1093038 h 1410656"/>
                <a:gd name="connsiteX32" fmla="*/ 3941725 w 5260975"/>
                <a:gd name="connsiteY32" fmla="*/ 1127796 h 1410656"/>
                <a:gd name="connsiteX33" fmla="*/ 3910999 w 5260975"/>
                <a:gd name="connsiteY33" fmla="*/ 1140182 h 1410656"/>
                <a:gd name="connsiteX34" fmla="*/ 3875859 w 5260975"/>
                <a:gd name="connsiteY34" fmla="*/ 1148343 h 1410656"/>
                <a:gd name="connsiteX35" fmla="*/ 3819401 w 5260975"/>
                <a:gd name="connsiteY35" fmla="*/ 1167642 h 1410656"/>
                <a:gd name="connsiteX36" fmla="*/ 3709176 w 5260975"/>
                <a:gd name="connsiteY36" fmla="*/ 1200863 h 1410656"/>
                <a:gd name="connsiteX37" fmla="*/ 3684981 w 5260975"/>
                <a:gd name="connsiteY37" fmla="*/ 1205952 h 1410656"/>
                <a:gd name="connsiteX38" fmla="*/ 3623338 w 5260975"/>
                <a:gd name="connsiteY38" fmla="*/ 1227363 h 1410656"/>
                <a:gd name="connsiteX39" fmla="*/ 3586373 w 5260975"/>
                <a:gd name="connsiteY39" fmla="*/ 1241765 h 1410656"/>
                <a:gd name="connsiteX40" fmla="*/ 3555743 w 5260975"/>
                <a:gd name="connsiteY40" fmla="*/ 1250023 h 1410656"/>
                <a:gd name="connsiteX41" fmla="*/ 3528667 w 5260975"/>
                <a:gd name="connsiteY41" fmla="*/ 1253864 h 1410656"/>
                <a:gd name="connsiteX42" fmla="*/ 3457424 w 5260975"/>
                <a:gd name="connsiteY42" fmla="*/ 1272874 h 1410656"/>
                <a:gd name="connsiteX43" fmla="*/ 3429003 w 5260975"/>
                <a:gd name="connsiteY43" fmla="*/ 1280364 h 1410656"/>
                <a:gd name="connsiteX44" fmla="*/ 3355264 w 5260975"/>
                <a:gd name="connsiteY44" fmla="*/ 1306096 h 1410656"/>
                <a:gd name="connsiteX45" fmla="*/ 3292757 w 5260975"/>
                <a:gd name="connsiteY45" fmla="*/ 1323090 h 1410656"/>
                <a:gd name="connsiteX46" fmla="*/ 3266643 w 5260975"/>
                <a:gd name="connsiteY46" fmla="*/ 1331251 h 1410656"/>
                <a:gd name="connsiteX47" fmla="*/ 3206921 w 5260975"/>
                <a:gd name="connsiteY47" fmla="*/ 1344886 h 1410656"/>
                <a:gd name="connsiteX48" fmla="*/ 3173123 w 5260975"/>
                <a:gd name="connsiteY48" fmla="*/ 1354488 h 1410656"/>
                <a:gd name="connsiteX49" fmla="*/ 3090646 w 5260975"/>
                <a:gd name="connsiteY49" fmla="*/ 1365337 h 1410656"/>
                <a:gd name="connsiteX50" fmla="*/ 3005480 w 5260975"/>
                <a:gd name="connsiteY50" fmla="*/ 1375802 h 1410656"/>
                <a:gd name="connsiteX51" fmla="*/ 2958721 w 5260975"/>
                <a:gd name="connsiteY51" fmla="*/ 1379259 h 1410656"/>
                <a:gd name="connsiteX52" fmla="*/ 2917915 w 5260975"/>
                <a:gd name="connsiteY52" fmla="*/ 1384733 h 1410656"/>
                <a:gd name="connsiteX53" fmla="*/ 2882389 w 5260975"/>
                <a:gd name="connsiteY53" fmla="*/ 1388189 h 1410656"/>
                <a:gd name="connsiteX54" fmla="*/ 2825837 w 5260975"/>
                <a:gd name="connsiteY54" fmla="*/ 1395198 h 1410656"/>
                <a:gd name="connsiteX55" fmla="*/ 2802313 w 5260975"/>
                <a:gd name="connsiteY55" fmla="*/ 1397023 h 1410656"/>
                <a:gd name="connsiteX56" fmla="*/ 2746816 w 5260975"/>
                <a:gd name="connsiteY56" fmla="*/ 1396926 h 1410656"/>
                <a:gd name="connsiteX57" fmla="*/ 2727517 w 5260975"/>
                <a:gd name="connsiteY57" fmla="*/ 1395966 h 1410656"/>
                <a:gd name="connsiteX58" fmla="*/ 2690359 w 5260975"/>
                <a:gd name="connsiteY58" fmla="*/ 1384060 h 1410656"/>
                <a:gd name="connsiteX59" fmla="*/ 2685943 w 5260975"/>
                <a:gd name="connsiteY59" fmla="*/ 1383196 h 1410656"/>
                <a:gd name="connsiteX60" fmla="*/ 2661554 w 5260975"/>
                <a:gd name="connsiteY60" fmla="*/ 1378491 h 1410656"/>
                <a:gd name="connsiteX61" fmla="*/ 2648208 w 5260975"/>
                <a:gd name="connsiteY61" fmla="*/ 1376955 h 1410656"/>
                <a:gd name="connsiteX62" fmla="*/ 2597512 w 5260975"/>
                <a:gd name="connsiteY62" fmla="*/ 1367162 h 1410656"/>
                <a:gd name="connsiteX63" fmla="*/ 2568324 w 5260975"/>
                <a:gd name="connsiteY63" fmla="*/ 1362553 h 1410656"/>
                <a:gd name="connsiteX64" fmla="*/ 2544704 w 5260975"/>
                <a:gd name="connsiteY64" fmla="*/ 1363225 h 1410656"/>
                <a:gd name="connsiteX65" fmla="*/ 2503225 w 5260975"/>
                <a:gd name="connsiteY65" fmla="*/ 1364089 h 1410656"/>
                <a:gd name="connsiteX66" fmla="*/ 2489975 w 5260975"/>
                <a:gd name="connsiteY66" fmla="*/ 1366298 h 1410656"/>
                <a:gd name="connsiteX67" fmla="*/ 2430061 w 5260975"/>
                <a:gd name="connsiteY67" fmla="*/ 1359960 h 1410656"/>
                <a:gd name="connsiteX68" fmla="*/ 2395880 w 5260975"/>
                <a:gd name="connsiteY68" fmla="*/ 1359480 h 1410656"/>
                <a:gd name="connsiteX69" fmla="*/ 2357378 w 5260975"/>
                <a:gd name="connsiteY69" fmla="*/ 1351607 h 1410656"/>
                <a:gd name="connsiteX70" fmla="*/ 2346145 w 5260975"/>
                <a:gd name="connsiteY70" fmla="*/ 1351991 h 1410656"/>
                <a:gd name="connsiteX71" fmla="*/ 2333567 w 5260975"/>
                <a:gd name="connsiteY71" fmla="*/ 1352663 h 1410656"/>
                <a:gd name="connsiteX72" fmla="*/ 2294968 w 5260975"/>
                <a:gd name="connsiteY72" fmla="*/ 1353240 h 1410656"/>
                <a:gd name="connsiteX73" fmla="*/ 2271540 w 5260975"/>
                <a:gd name="connsiteY73" fmla="*/ 1356120 h 1410656"/>
                <a:gd name="connsiteX74" fmla="*/ 2226895 w 5260975"/>
                <a:gd name="connsiteY74" fmla="*/ 1354392 h 1410656"/>
                <a:gd name="connsiteX75" fmla="*/ 2210379 w 5260975"/>
                <a:gd name="connsiteY75" fmla="*/ 1356888 h 1410656"/>
                <a:gd name="connsiteX76" fmla="*/ 2168613 w 5260975"/>
                <a:gd name="connsiteY76" fmla="*/ 1357176 h 1410656"/>
                <a:gd name="connsiteX77" fmla="*/ 2131167 w 5260975"/>
                <a:gd name="connsiteY77" fmla="*/ 1355736 h 1410656"/>
                <a:gd name="connsiteX78" fmla="*/ 2095065 w 5260975"/>
                <a:gd name="connsiteY78" fmla="*/ 1356504 h 1410656"/>
                <a:gd name="connsiteX79" fmla="*/ 2069237 w 5260975"/>
                <a:gd name="connsiteY79" fmla="*/ 1359672 h 1410656"/>
                <a:gd name="connsiteX80" fmla="*/ 2041201 w 5260975"/>
                <a:gd name="connsiteY80" fmla="*/ 1361592 h 1410656"/>
                <a:gd name="connsiteX81" fmla="*/ 1963909 w 5260975"/>
                <a:gd name="connsiteY81" fmla="*/ 1373018 h 1410656"/>
                <a:gd name="connsiteX82" fmla="*/ 1949603 w 5260975"/>
                <a:gd name="connsiteY82" fmla="*/ 1370234 h 1410656"/>
                <a:gd name="connsiteX83" fmla="*/ 1868373 w 5260975"/>
                <a:gd name="connsiteY83" fmla="*/ 1367641 h 1410656"/>
                <a:gd name="connsiteX84" fmla="*/ 1850707 w 5260975"/>
                <a:gd name="connsiteY84" fmla="*/ 1367834 h 1410656"/>
                <a:gd name="connsiteX85" fmla="*/ 1803275 w 5260975"/>
                <a:gd name="connsiteY85" fmla="*/ 1356504 h 1410656"/>
                <a:gd name="connsiteX86" fmla="*/ 1730112 w 5260975"/>
                <a:gd name="connsiteY86" fmla="*/ 1374459 h 1410656"/>
                <a:gd name="connsiteX87" fmla="*/ 1661652 w 5260975"/>
                <a:gd name="connsiteY87" fmla="*/ 1396926 h 1410656"/>
                <a:gd name="connsiteX88" fmla="*/ 1653011 w 5260975"/>
                <a:gd name="connsiteY88" fmla="*/ 1399807 h 1410656"/>
                <a:gd name="connsiteX89" fmla="*/ 1628431 w 5260975"/>
                <a:gd name="connsiteY89" fmla="*/ 1404704 h 1410656"/>
                <a:gd name="connsiteX90" fmla="*/ 1597995 w 5260975"/>
                <a:gd name="connsiteY90" fmla="*/ 1406432 h 1410656"/>
                <a:gd name="connsiteX91" fmla="*/ 1559396 w 5260975"/>
                <a:gd name="connsiteY91" fmla="*/ 1410656 h 1410656"/>
                <a:gd name="connsiteX92" fmla="*/ 1528480 w 5260975"/>
                <a:gd name="connsiteY92" fmla="*/ 1405375 h 1410656"/>
                <a:gd name="connsiteX93" fmla="*/ 1485272 w 5260975"/>
                <a:gd name="connsiteY93" fmla="*/ 1397502 h 1410656"/>
                <a:gd name="connsiteX94" fmla="*/ 1444562 w 5260975"/>
                <a:gd name="connsiteY94" fmla="*/ 1390013 h 1410656"/>
                <a:gd name="connsiteX95" fmla="*/ 1431696 w 5260975"/>
                <a:gd name="connsiteY95" fmla="*/ 1398846 h 1410656"/>
                <a:gd name="connsiteX96" fmla="*/ 1411821 w 5260975"/>
                <a:gd name="connsiteY96" fmla="*/ 1406527 h 1410656"/>
                <a:gd name="connsiteX97" fmla="*/ 1389738 w 5260975"/>
                <a:gd name="connsiteY97" fmla="*/ 1397310 h 1410656"/>
                <a:gd name="connsiteX98" fmla="*/ 1338081 w 5260975"/>
                <a:gd name="connsiteY98" fmla="*/ 1378204 h 1410656"/>
                <a:gd name="connsiteX99" fmla="*/ 1305436 w 5260975"/>
                <a:gd name="connsiteY99" fmla="*/ 1377339 h 1410656"/>
                <a:gd name="connsiteX100" fmla="*/ 1234481 w 5260975"/>
                <a:gd name="connsiteY100" fmla="*/ 1369178 h 1410656"/>
                <a:gd name="connsiteX101" fmla="*/ 1188106 w 5260975"/>
                <a:gd name="connsiteY101" fmla="*/ 1357560 h 1410656"/>
                <a:gd name="connsiteX102" fmla="*/ 1154790 w 5260975"/>
                <a:gd name="connsiteY102" fmla="*/ 1344406 h 1410656"/>
                <a:gd name="connsiteX103" fmla="*/ 1107069 w 5260975"/>
                <a:gd name="connsiteY103" fmla="*/ 1327219 h 1410656"/>
                <a:gd name="connsiteX104" fmla="*/ 1059158 w 5260975"/>
                <a:gd name="connsiteY104" fmla="*/ 1318290 h 1410656"/>
                <a:gd name="connsiteX105" fmla="*/ 1024496 w 5260975"/>
                <a:gd name="connsiteY105" fmla="*/ 1307056 h 1410656"/>
                <a:gd name="connsiteX106" fmla="*/ 982153 w 5260975"/>
                <a:gd name="connsiteY106" fmla="*/ 1299374 h 1410656"/>
                <a:gd name="connsiteX107" fmla="*/ 946628 w 5260975"/>
                <a:gd name="connsiteY107" fmla="*/ 1299087 h 1410656"/>
                <a:gd name="connsiteX108" fmla="*/ 890939 w 5260975"/>
                <a:gd name="connsiteY108" fmla="*/ 1300431 h 1410656"/>
                <a:gd name="connsiteX109" fmla="*/ 822769 w 5260975"/>
                <a:gd name="connsiteY109" fmla="*/ 1277196 h 1410656"/>
                <a:gd name="connsiteX110" fmla="*/ 795212 w 5260975"/>
                <a:gd name="connsiteY110" fmla="*/ 1272010 h 1410656"/>
                <a:gd name="connsiteX111" fmla="*/ 769288 w 5260975"/>
                <a:gd name="connsiteY111" fmla="*/ 1269610 h 1410656"/>
                <a:gd name="connsiteX112" fmla="*/ 714271 w 5260975"/>
                <a:gd name="connsiteY112" fmla="*/ 1254152 h 1410656"/>
                <a:gd name="connsiteX113" fmla="*/ 691900 w 5260975"/>
                <a:gd name="connsiteY113" fmla="*/ 1249062 h 1410656"/>
                <a:gd name="connsiteX114" fmla="*/ 660598 w 5260975"/>
                <a:gd name="connsiteY114" fmla="*/ 1249159 h 1410656"/>
                <a:gd name="connsiteX115" fmla="*/ 603662 w 5260975"/>
                <a:gd name="connsiteY115" fmla="*/ 1242054 h 1410656"/>
                <a:gd name="connsiteX116" fmla="*/ 546821 w 5260975"/>
                <a:gd name="connsiteY116" fmla="*/ 1221314 h 1410656"/>
                <a:gd name="connsiteX117" fmla="*/ 522721 w 5260975"/>
                <a:gd name="connsiteY117" fmla="*/ 1223330 h 1410656"/>
                <a:gd name="connsiteX118" fmla="*/ 514080 w 5260975"/>
                <a:gd name="connsiteY118" fmla="*/ 1222851 h 1410656"/>
                <a:gd name="connsiteX119" fmla="*/ 436404 w 5260975"/>
                <a:gd name="connsiteY119" fmla="*/ 1211424 h 1410656"/>
                <a:gd name="connsiteX120" fmla="*/ 428626 w 5260975"/>
                <a:gd name="connsiteY120" fmla="*/ 1210177 h 1410656"/>
                <a:gd name="connsiteX121" fmla="*/ 392141 w 5260975"/>
                <a:gd name="connsiteY121" fmla="*/ 1199999 h 1410656"/>
                <a:gd name="connsiteX122" fmla="*/ 300157 w 5260975"/>
                <a:gd name="connsiteY122" fmla="*/ 1193662 h 1410656"/>
                <a:gd name="connsiteX123" fmla="*/ 294493 w 5260975"/>
                <a:gd name="connsiteY123" fmla="*/ 1192894 h 1410656"/>
                <a:gd name="connsiteX124" fmla="*/ 263671 w 5260975"/>
                <a:gd name="connsiteY124" fmla="*/ 1197982 h 1410656"/>
                <a:gd name="connsiteX125" fmla="*/ 248406 w 5260975"/>
                <a:gd name="connsiteY125" fmla="*/ 1205184 h 1410656"/>
                <a:gd name="connsiteX126" fmla="*/ 224594 w 5260975"/>
                <a:gd name="connsiteY126" fmla="*/ 1212673 h 1410656"/>
                <a:gd name="connsiteX127" fmla="*/ 200398 w 5260975"/>
                <a:gd name="connsiteY127" fmla="*/ 1215458 h 1410656"/>
                <a:gd name="connsiteX128" fmla="*/ 159783 w 5260975"/>
                <a:gd name="connsiteY128" fmla="*/ 1204127 h 1410656"/>
                <a:gd name="connsiteX129" fmla="*/ 144997 w 5260975"/>
                <a:gd name="connsiteY129" fmla="*/ 1202975 h 1410656"/>
                <a:gd name="connsiteX130" fmla="*/ 112064 w 5260975"/>
                <a:gd name="connsiteY130" fmla="*/ 1197503 h 1410656"/>
                <a:gd name="connsiteX131" fmla="*/ 83259 w 5260975"/>
                <a:gd name="connsiteY131" fmla="*/ 1197887 h 1410656"/>
                <a:gd name="connsiteX132" fmla="*/ 60120 w 5260975"/>
                <a:gd name="connsiteY132" fmla="*/ 1206624 h 1410656"/>
                <a:gd name="connsiteX133" fmla="*/ 26514 w 5260975"/>
                <a:gd name="connsiteY133" fmla="*/ 1208352 h 1410656"/>
                <a:gd name="connsiteX134" fmla="*/ 4814 w 5260975"/>
                <a:gd name="connsiteY134" fmla="*/ 1202015 h 1410656"/>
                <a:gd name="connsiteX135" fmla="*/ 398 w 5260975"/>
                <a:gd name="connsiteY135" fmla="*/ 1201152 h 1410656"/>
                <a:gd name="connsiteX136" fmla="*/ 0 w 5260975"/>
                <a:gd name="connsiteY136" fmla="*/ 1201150 h 1410656"/>
                <a:gd name="connsiteX137" fmla="*/ 0 w 5260975"/>
                <a:gd name="connsiteY137" fmla="*/ 1004512 h 1410656"/>
                <a:gd name="connsiteX138" fmla="*/ 30355 w 5260975"/>
                <a:gd name="connsiteY138" fmla="*/ 1002784 h 1410656"/>
                <a:gd name="connsiteX139" fmla="*/ 52151 w 5260975"/>
                <a:gd name="connsiteY139" fmla="*/ 997695 h 1410656"/>
                <a:gd name="connsiteX140" fmla="*/ 64248 w 5260975"/>
                <a:gd name="connsiteY140" fmla="*/ 994430 h 1410656"/>
                <a:gd name="connsiteX141" fmla="*/ 126370 w 5260975"/>
                <a:gd name="connsiteY141" fmla="*/ 985405 h 1410656"/>
                <a:gd name="connsiteX142" fmla="*/ 154022 w 5260975"/>
                <a:gd name="connsiteY142" fmla="*/ 975708 h 1410656"/>
                <a:gd name="connsiteX143" fmla="*/ 161512 w 5260975"/>
                <a:gd name="connsiteY143" fmla="*/ 974268 h 1410656"/>
                <a:gd name="connsiteX144" fmla="*/ 202510 w 5260975"/>
                <a:gd name="connsiteY144" fmla="*/ 978300 h 1410656"/>
                <a:gd name="connsiteX145" fmla="*/ 233235 w 5260975"/>
                <a:gd name="connsiteY145" fmla="*/ 993950 h 1410656"/>
                <a:gd name="connsiteX146" fmla="*/ 239188 w 5260975"/>
                <a:gd name="connsiteY146" fmla="*/ 999231 h 1410656"/>
                <a:gd name="connsiteX147" fmla="*/ 324834 w 5260975"/>
                <a:gd name="connsiteY147" fmla="*/ 997407 h 1410656"/>
                <a:gd name="connsiteX148" fmla="*/ 337987 w 5260975"/>
                <a:gd name="connsiteY148" fmla="*/ 995198 h 1410656"/>
                <a:gd name="connsiteX149" fmla="*/ 401550 w 5260975"/>
                <a:gd name="connsiteY149" fmla="*/ 1004416 h 1410656"/>
                <a:gd name="connsiteX150" fmla="*/ 420081 w 5260975"/>
                <a:gd name="connsiteY150" fmla="*/ 1006240 h 1410656"/>
                <a:gd name="connsiteX151" fmla="*/ 486523 w 5260975"/>
                <a:gd name="connsiteY151" fmla="*/ 1014498 h 1410656"/>
                <a:gd name="connsiteX152" fmla="*/ 495932 w 5260975"/>
                <a:gd name="connsiteY152" fmla="*/ 1006817 h 1410656"/>
                <a:gd name="connsiteX153" fmla="*/ 523009 w 5260975"/>
                <a:gd name="connsiteY153" fmla="*/ 987517 h 1410656"/>
                <a:gd name="connsiteX154" fmla="*/ 576393 w 5260975"/>
                <a:gd name="connsiteY154" fmla="*/ 970427 h 1410656"/>
                <a:gd name="connsiteX155" fmla="*/ 590892 w 5260975"/>
                <a:gd name="connsiteY155" fmla="*/ 971387 h 1410656"/>
                <a:gd name="connsiteX156" fmla="*/ 627569 w 5260975"/>
                <a:gd name="connsiteY156" fmla="*/ 999904 h 1410656"/>
                <a:gd name="connsiteX157" fmla="*/ 645429 w 5260975"/>
                <a:gd name="connsiteY157" fmla="*/ 1011329 h 1410656"/>
                <a:gd name="connsiteX158" fmla="*/ 696125 w 5260975"/>
                <a:gd name="connsiteY158" fmla="*/ 1032356 h 1410656"/>
                <a:gd name="connsiteX159" fmla="*/ 700349 w 5260975"/>
                <a:gd name="connsiteY159" fmla="*/ 1036197 h 1410656"/>
                <a:gd name="connsiteX160" fmla="*/ 737795 w 5260975"/>
                <a:gd name="connsiteY160" fmla="*/ 1081804 h 1410656"/>
                <a:gd name="connsiteX161" fmla="*/ 746244 w 5260975"/>
                <a:gd name="connsiteY161" fmla="*/ 1089581 h 1410656"/>
                <a:gd name="connsiteX162" fmla="*/ 756422 w 5260975"/>
                <a:gd name="connsiteY162" fmla="*/ 1101680 h 1410656"/>
                <a:gd name="connsiteX163" fmla="*/ 788202 w 5260975"/>
                <a:gd name="connsiteY163" fmla="*/ 1125108 h 1410656"/>
                <a:gd name="connsiteX164" fmla="*/ 827569 w 5260975"/>
                <a:gd name="connsiteY164" fmla="*/ 1132596 h 1410656"/>
                <a:gd name="connsiteX165" fmla="*/ 875097 w 5260975"/>
                <a:gd name="connsiteY165" fmla="*/ 1144022 h 1410656"/>
                <a:gd name="connsiteX166" fmla="*/ 894972 w 5260975"/>
                <a:gd name="connsiteY166" fmla="*/ 1151704 h 1410656"/>
                <a:gd name="connsiteX167" fmla="*/ 948260 w 5260975"/>
                <a:gd name="connsiteY167" fmla="*/ 1166298 h 1410656"/>
                <a:gd name="connsiteX168" fmla="*/ 986282 w 5260975"/>
                <a:gd name="connsiteY168" fmla="*/ 1178588 h 1410656"/>
                <a:gd name="connsiteX169" fmla="*/ 1041107 w 5260975"/>
                <a:gd name="connsiteY169" fmla="*/ 1185789 h 1410656"/>
                <a:gd name="connsiteX170" fmla="*/ 1067703 w 5260975"/>
                <a:gd name="connsiteY170" fmla="*/ 1186076 h 1410656"/>
                <a:gd name="connsiteX171" fmla="*/ 1116574 w 5260975"/>
                <a:gd name="connsiteY171" fmla="*/ 1222946 h 1410656"/>
                <a:gd name="connsiteX172" fmla="*/ 1155557 w 5260975"/>
                <a:gd name="connsiteY172" fmla="*/ 1247335 h 1410656"/>
                <a:gd name="connsiteX173" fmla="*/ 1196556 w 5260975"/>
                <a:gd name="connsiteY173" fmla="*/ 1235525 h 1410656"/>
                <a:gd name="connsiteX174" fmla="*/ 1207693 w 5260975"/>
                <a:gd name="connsiteY174" fmla="*/ 1224387 h 1410656"/>
                <a:gd name="connsiteX175" fmla="*/ 1274904 w 5260975"/>
                <a:gd name="connsiteY175" fmla="*/ 1213826 h 1410656"/>
                <a:gd name="connsiteX176" fmla="*/ 1370919 w 5260975"/>
                <a:gd name="connsiteY176" fmla="*/ 1213442 h 1410656"/>
                <a:gd name="connsiteX177" fmla="*/ 1530593 w 5260975"/>
                <a:gd name="connsiteY177" fmla="*/ 1189437 h 1410656"/>
                <a:gd name="connsiteX178" fmla="*/ 1558436 w 5260975"/>
                <a:gd name="connsiteY178" fmla="*/ 1178299 h 1410656"/>
                <a:gd name="connsiteX179" fmla="*/ 1589737 w 5260975"/>
                <a:gd name="connsiteY179" fmla="*/ 1175515 h 1410656"/>
                <a:gd name="connsiteX180" fmla="*/ 1601740 w 5260975"/>
                <a:gd name="connsiteY180" fmla="*/ 1182333 h 1410656"/>
                <a:gd name="connsiteX181" fmla="*/ 1654259 w 5260975"/>
                <a:gd name="connsiteY181" fmla="*/ 1192510 h 1410656"/>
                <a:gd name="connsiteX182" fmla="*/ 1664246 w 5260975"/>
                <a:gd name="connsiteY182" fmla="*/ 1192702 h 1410656"/>
                <a:gd name="connsiteX183" fmla="*/ 1698427 w 5260975"/>
                <a:gd name="connsiteY183" fmla="*/ 1188381 h 1410656"/>
                <a:gd name="connsiteX184" fmla="*/ 1730112 w 5260975"/>
                <a:gd name="connsiteY184" fmla="*/ 1185885 h 1410656"/>
                <a:gd name="connsiteX185" fmla="*/ 1809996 w 5260975"/>
                <a:gd name="connsiteY185" fmla="*/ 1194046 h 1410656"/>
                <a:gd name="connsiteX186" fmla="*/ 1871254 w 5260975"/>
                <a:gd name="connsiteY186" fmla="*/ 1192126 h 1410656"/>
                <a:gd name="connsiteX187" fmla="*/ 1899482 w 5260975"/>
                <a:gd name="connsiteY187" fmla="*/ 1194046 h 1410656"/>
                <a:gd name="connsiteX188" fmla="*/ 1915420 w 5260975"/>
                <a:gd name="connsiteY188" fmla="*/ 1196927 h 1410656"/>
                <a:gd name="connsiteX189" fmla="*/ 1951522 w 5260975"/>
                <a:gd name="connsiteY189" fmla="*/ 1216994 h 1410656"/>
                <a:gd name="connsiteX190" fmla="*/ 1971302 w 5260975"/>
                <a:gd name="connsiteY190" fmla="*/ 1221507 h 1410656"/>
                <a:gd name="connsiteX191" fmla="*/ 2030831 w 5260975"/>
                <a:gd name="connsiteY191" fmla="*/ 1221123 h 1410656"/>
                <a:gd name="connsiteX192" fmla="*/ 2120125 w 5260975"/>
                <a:gd name="connsiteY192" fmla="*/ 1190878 h 1410656"/>
                <a:gd name="connsiteX193" fmla="*/ 2129439 w 5260975"/>
                <a:gd name="connsiteY193" fmla="*/ 1186845 h 1410656"/>
                <a:gd name="connsiteX194" fmla="*/ 2174854 w 5260975"/>
                <a:gd name="connsiteY194" fmla="*/ 1181852 h 1410656"/>
                <a:gd name="connsiteX195" fmla="*/ 2205674 w 5260975"/>
                <a:gd name="connsiteY195" fmla="*/ 1188669 h 1410656"/>
                <a:gd name="connsiteX196" fmla="*/ 2247634 w 5260975"/>
                <a:gd name="connsiteY196" fmla="*/ 1202784 h 1410656"/>
                <a:gd name="connsiteX197" fmla="*/ 2285367 w 5260975"/>
                <a:gd name="connsiteY197" fmla="*/ 1214594 h 1410656"/>
                <a:gd name="connsiteX198" fmla="*/ 2312827 w 5260975"/>
                <a:gd name="connsiteY198" fmla="*/ 1227939 h 1410656"/>
                <a:gd name="connsiteX199" fmla="*/ 2375622 w 5260975"/>
                <a:gd name="connsiteY199" fmla="*/ 1237733 h 1410656"/>
                <a:gd name="connsiteX200" fmla="*/ 2382151 w 5260975"/>
                <a:gd name="connsiteY200" fmla="*/ 1239365 h 1410656"/>
                <a:gd name="connsiteX201" fmla="*/ 2429390 w 5260975"/>
                <a:gd name="connsiteY201" fmla="*/ 1227459 h 1410656"/>
                <a:gd name="connsiteX202" fmla="*/ 2486134 w 5260975"/>
                <a:gd name="connsiteY202" fmla="*/ 1215362 h 1410656"/>
                <a:gd name="connsiteX203" fmla="*/ 2506394 w 5260975"/>
                <a:gd name="connsiteY203" fmla="*/ 1219490 h 1410656"/>
                <a:gd name="connsiteX204" fmla="*/ 2534142 w 5260975"/>
                <a:gd name="connsiteY204" fmla="*/ 1225347 h 1410656"/>
                <a:gd name="connsiteX205" fmla="*/ 2559874 w 5260975"/>
                <a:gd name="connsiteY205" fmla="*/ 1222275 h 1410656"/>
                <a:gd name="connsiteX206" fmla="*/ 2575525 w 5260975"/>
                <a:gd name="connsiteY206" fmla="*/ 1221987 h 1410656"/>
                <a:gd name="connsiteX207" fmla="*/ 2646960 w 5260975"/>
                <a:gd name="connsiteY207" fmla="*/ 1257896 h 1410656"/>
                <a:gd name="connsiteX208" fmla="*/ 2665107 w 5260975"/>
                <a:gd name="connsiteY208" fmla="*/ 1260873 h 1410656"/>
                <a:gd name="connsiteX209" fmla="*/ 2675381 w 5260975"/>
                <a:gd name="connsiteY209" fmla="*/ 1265290 h 1410656"/>
                <a:gd name="connsiteX210" fmla="*/ 2737311 w 5260975"/>
                <a:gd name="connsiteY210" fmla="*/ 1309841 h 1410656"/>
                <a:gd name="connsiteX211" fmla="*/ 2763619 w 5260975"/>
                <a:gd name="connsiteY211" fmla="*/ 1318866 h 1410656"/>
                <a:gd name="connsiteX212" fmla="*/ 2792519 w 5260975"/>
                <a:gd name="connsiteY212" fmla="*/ 1317041 h 1410656"/>
                <a:gd name="connsiteX213" fmla="*/ 2809226 w 5260975"/>
                <a:gd name="connsiteY213" fmla="*/ 1313777 h 1410656"/>
                <a:gd name="connsiteX214" fmla="*/ 2850705 w 5260975"/>
                <a:gd name="connsiteY214" fmla="*/ 1285452 h 1410656"/>
                <a:gd name="connsiteX215" fmla="*/ 2874324 w 5260975"/>
                <a:gd name="connsiteY215" fmla="*/ 1286413 h 1410656"/>
                <a:gd name="connsiteX216" fmla="*/ 2911194 w 5260975"/>
                <a:gd name="connsiteY216" fmla="*/ 1305903 h 1410656"/>
                <a:gd name="connsiteX217" fmla="*/ 2978116 w 5260975"/>
                <a:gd name="connsiteY217" fmla="*/ 1314641 h 1410656"/>
                <a:gd name="connsiteX218" fmla="*/ 3012106 w 5260975"/>
                <a:gd name="connsiteY218" fmla="*/ 1287373 h 1410656"/>
                <a:gd name="connsiteX219" fmla="*/ 3029676 w 5260975"/>
                <a:gd name="connsiteY219" fmla="*/ 1261161 h 1410656"/>
                <a:gd name="connsiteX220" fmla="*/ 3080469 w 5260975"/>
                <a:gd name="connsiteY220" fmla="*/ 1230724 h 1410656"/>
                <a:gd name="connsiteX221" fmla="*/ 3092567 w 5260975"/>
                <a:gd name="connsiteY221" fmla="*/ 1242054 h 1410656"/>
                <a:gd name="connsiteX222" fmla="*/ 3129821 w 5260975"/>
                <a:gd name="connsiteY222" fmla="*/ 1246855 h 1410656"/>
                <a:gd name="connsiteX223" fmla="*/ 3170147 w 5260975"/>
                <a:gd name="connsiteY223" fmla="*/ 1246471 h 1410656"/>
                <a:gd name="connsiteX224" fmla="*/ 3240429 w 5260975"/>
                <a:gd name="connsiteY224" fmla="*/ 1251559 h 1410656"/>
                <a:gd name="connsiteX225" fmla="*/ 3287189 w 5260975"/>
                <a:gd name="connsiteY225" fmla="*/ 1222466 h 1410656"/>
                <a:gd name="connsiteX226" fmla="*/ 3305049 w 5260975"/>
                <a:gd name="connsiteY226" fmla="*/ 1210465 h 1410656"/>
                <a:gd name="connsiteX227" fmla="*/ 3321755 w 5260975"/>
                <a:gd name="connsiteY227" fmla="*/ 1202784 h 1410656"/>
                <a:gd name="connsiteX228" fmla="*/ 3341055 w 5260975"/>
                <a:gd name="connsiteY228" fmla="*/ 1198463 h 1410656"/>
                <a:gd name="connsiteX229" fmla="*/ 3387621 w 5260975"/>
                <a:gd name="connsiteY229" fmla="*/ 1182140 h 1410656"/>
                <a:gd name="connsiteX230" fmla="*/ 3413161 w 5260975"/>
                <a:gd name="connsiteY230" fmla="*/ 1166105 h 1410656"/>
                <a:gd name="connsiteX231" fmla="*/ 3470579 w 5260975"/>
                <a:gd name="connsiteY231" fmla="*/ 1150647 h 1410656"/>
                <a:gd name="connsiteX232" fmla="*/ 3509657 w 5260975"/>
                <a:gd name="connsiteY232" fmla="*/ 1136821 h 1410656"/>
                <a:gd name="connsiteX233" fmla="*/ 3550847 w 5260975"/>
                <a:gd name="connsiteY233" fmla="*/ 1113009 h 1410656"/>
                <a:gd name="connsiteX234" fmla="*/ 3556608 w 5260975"/>
                <a:gd name="connsiteY234" fmla="*/ 1109361 h 1410656"/>
                <a:gd name="connsiteX235" fmla="*/ 3570435 w 5260975"/>
                <a:gd name="connsiteY235" fmla="*/ 1093710 h 1410656"/>
                <a:gd name="connsiteX236" fmla="*/ 3590501 w 5260975"/>
                <a:gd name="connsiteY236" fmla="*/ 1039846 h 1410656"/>
                <a:gd name="connsiteX237" fmla="*/ 3596263 w 5260975"/>
                <a:gd name="connsiteY237" fmla="*/ 1028900 h 1410656"/>
                <a:gd name="connsiteX238" fmla="*/ 3648591 w 5260975"/>
                <a:gd name="connsiteY238" fmla="*/ 992030 h 1410656"/>
                <a:gd name="connsiteX239" fmla="*/ 3667986 w 5260975"/>
                <a:gd name="connsiteY239" fmla="*/ 995487 h 1410656"/>
                <a:gd name="connsiteX240" fmla="*/ 3689397 w 5260975"/>
                <a:gd name="connsiteY240" fmla="*/ 1007585 h 1410656"/>
                <a:gd name="connsiteX241" fmla="*/ 3736349 w 5260975"/>
                <a:gd name="connsiteY241" fmla="*/ 1010753 h 1410656"/>
                <a:gd name="connsiteX242" fmla="*/ 3753919 w 5260975"/>
                <a:gd name="connsiteY242" fmla="*/ 1004513 h 1410656"/>
                <a:gd name="connsiteX243" fmla="*/ 3784643 w 5260975"/>
                <a:gd name="connsiteY243" fmla="*/ 987710 h 1410656"/>
                <a:gd name="connsiteX244" fmla="*/ 3808359 w 5260975"/>
                <a:gd name="connsiteY244" fmla="*/ 961689 h 1410656"/>
                <a:gd name="connsiteX245" fmla="*/ 3842829 w 5260975"/>
                <a:gd name="connsiteY245" fmla="*/ 918674 h 1410656"/>
                <a:gd name="connsiteX246" fmla="*/ 3908983 w 5260975"/>
                <a:gd name="connsiteY246" fmla="*/ 902256 h 1410656"/>
                <a:gd name="connsiteX247" fmla="*/ 3934428 w 5260975"/>
                <a:gd name="connsiteY247" fmla="*/ 896783 h 1410656"/>
                <a:gd name="connsiteX248" fmla="*/ 4026987 w 5260975"/>
                <a:gd name="connsiteY248" fmla="*/ 873835 h 1410656"/>
                <a:gd name="connsiteX249" fmla="*/ 4035051 w 5260975"/>
                <a:gd name="connsiteY249" fmla="*/ 873067 h 1410656"/>
                <a:gd name="connsiteX250" fmla="*/ 4099189 w 5260975"/>
                <a:gd name="connsiteY250" fmla="*/ 846664 h 1410656"/>
                <a:gd name="connsiteX251" fmla="*/ 4114647 w 5260975"/>
                <a:gd name="connsiteY251" fmla="*/ 840134 h 1410656"/>
                <a:gd name="connsiteX252" fmla="*/ 4133563 w 5260975"/>
                <a:gd name="connsiteY252" fmla="*/ 823427 h 1410656"/>
                <a:gd name="connsiteX253" fmla="*/ 4151039 w 5260975"/>
                <a:gd name="connsiteY253" fmla="*/ 776284 h 1410656"/>
                <a:gd name="connsiteX254" fmla="*/ 4171489 w 5260975"/>
                <a:gd name="connsiteY254" fmla="*/ 754776 h 1410656"/>
                <a:gd name="connsiteX255" fmla="*/ 4186372 w 5260975"/>
                <a:gd name="connsiteY255" fmla="*/ 741718 h 1410656"/>
                <a:gd name="connsiteX256" fmla="*/ 4199429 w 5260975"/>
                <a:gd name="connsiteY256" fmla="*/ 721940 h 1410656"/>
                <a:gd name="connsiteX257" fmla="*/ 4212487 w 5260975"/>
                <a:gd name="connsiteY257" fmla="*/ 674604 h 1410656"/>
                <a:gd name="connsiteX258" fmla="*/ 4232555 w 5260975"/>
                <a:gd name="connsiteY258" fmla="*/ 632645 h 1410656"/>
                <a:gd name="connsiteX259" fmla="*/ 4268657 w 5260975"/>
                <a:gd name="connsiteY259" fmla="*/ 609410 h 1410656"/>
                <a:gd name="connsiteX260" fmla="*/ 4291028 w 5260975"/>
                <a:gd name="connsiteY260" fmla="*/ 597216 h 1410656"/>
                <a:gd name="connsiteX261" fmla="*/ 4379651 w 5260975"/>
                <a:gd name="connsiteY261" fmla="*/ 609506 h 1410656"/>
                <a:gd name="connsiteX262" fmla="*/ 4440139 w 5260975"/>
                <a:gd name="connsiteY262" fmla="*/ 621507 h 1410656"/>
                <a:gd name="connsiteX263" fmla="*/ 4460015 w 5260975"/>
                <a:gd name="connsiteY263" fmla="*/ 616899 h 1410656"/>
                <a:gd name="connsiteX264" fmla="*/ 4516183 w 5260975"/>
                <a:gd name="connsiteY264" fmla="*/ 577724 h 1410656"/>
                <a:gd name="connsiteX265" fmla="*/ 4571681 w 5260975"/>
                <a:gd name="connsiteY265" fmla="*/ 560250 h 1410656"/>
                <a:gd name="connsiteX266" fmla="*/ 4613447 w 5260975"/>
                <a:gd name="connsiteY266" fmla="*/ 555257 h 1410656"/>
                <a:gd name="connsiteX267" fmla="*/ 4649355 w 5260975"/>
                <a:gd name="connsiteY267" fmla="*/ 551417 h 1410656"/>
                <a:gd name="connsiteX268" fmla="*/ 4692467 w 5260975"/>
                <a:gd name="connsiteY268" fmla="*/ 540663 h 1410656"/>
                <a:gd name="connsiteX269" fmla="*/ 4716855 w 5260975"/>
                <a:gd name="connsiteY269" fmla="*/ 528949 h 1410656"/>
                <a:gd name="connsiteX270" fmla="*/ 4755645 w 5260975"/>
                <a:gd name="connsiteY270" fmla="*/ 512147 h 1410656"/>
                <a:gd name="connsiteX271" fmla="*/ 4795395 w 5260975"/>
                <a:gd name="connsiteY271" fmla="*/ 490351 h 1410656"/>
                <a:gd name="connsiteX272" fmla="*/ 4825928 w 5260975"/>
                <a:gd name="connsiteY272" fmla="*/ 459818 h 1410656"/>
                <a:gd name="connsiteX273" fmla="*/ 4842347 w 5260975"/>
                <a:gd name="connsiteY273" fmla="*/ 434086 h 1410656"/>
                <a:gd name="connsiteX274" fmla="*/ 4890451 w 5260975"/>
                <a:gd name="connsiteY274" fmla="*/ 397216 h 1410656"/>
                <a:gd name="connsiteX275" fmla="*/ 4933945 w 5260975"/>
                <a:gd name="connsiteY275" fmla="*/ 327701 h 1410656"/>
                <a:gd name="connsiteX276" fmla="*/ 4961214 w 5260975"/>
                <a:gd name="connsiteY276" fmla="*/ 298801 h 1410656"/>
                <a:gd name="connsiteX277" fmla="*/ 4976672 w 5260975"/>
                <a:gd name="connsiteY277" fmla="*/ 290639 h 1410656"/>
                <a:gd name="connsiteX278" fmla="*/ 5002979 w 5260975"/>
                <a:gd name="connsiteY278" fmla="*/ 270573 h 1410656"/>
                <a:gd name="connsiteX279" fmla="*/ 5018535 w 5260975"/>
                <a:gd name="connsiteY279" fmla="*/ 255690 h 1410656"/>
                <a:gd name="connsiteX280" fmla="*/ 5061069 w 5260975"/>
                <a:gd name="connsiteY280" fmla="*/ 200961 h 1410656"/>
                <a:gd name="connsiteX281" fmla="*/ 5074127 w 5260975"/>
                <a:gd name="connsiteY281" fmla="*/ 184735 h 1410656"/>
                <a:gd name="connsiteX282" fmla="*/ 5101108 w 5260975"/>
                <a:gd name="connsiteY282" fmla="*/ 156891 h 1410656"/>
                <a:gd name="connsiteX283" fmla="*/ 5112918 w 5260975"/>
                <a:gd name="connsiteY283" fmla="*/ 148441 h 1410656"/>
                <a:gd name="connsiteX284" fmla="*/ 5133753 w 5260975"/>
                <a:gd name="connsiteY284" fmla="*/ 125782 h 1410656"/>
                <a:gd name="connsiteX285" fmla="*/ 5183393 w 5260975"/>
                <a:gd name="connsiteY285" fmla="*/ 66348 h 1410656"/>
                <a:gd name="connsiteX286" fmla="*/ 5204709 w 5260975"/>
                <a:gd name="connsiteY286" fmla="*/ 33030 h 1410656"/>
                <a:gd name="connsiteX287" fmla="*/ 5247243 w 5260975"/>
                <a:gd name="connsiteY287" fmla="*/ 8451 h 1410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</a:cxnLst>
              <a:rect l="l" t="t" r="r" b="b"/>
              <a:pathLst>
                <a:path w="5260975" h="1410656">
                  <a:moveTo>
                    <a:pt x="5260975" y="0"/>
                  </a:moveTo>
                  <a:lnTo>
                    <a:pt x="5260975" y="221634"/>
                  </a:lnTo>
                  <a:lnTo>
                    <a:pt x="5226503" y="237063"/>
                  </a:lnTo>
                  <a:cubicBezTo>
                    <a:pt x="5219783" y="239848"/>
                    <a:pt x="5212389" y="241384"/>
                    <a:pt x="5206341" y="245128"/>
                  </a:cubicBezTo>
                  <a:cubicBezTo>
                    <a:pt x="5178495" y="262219"/>
                    <a:pt x="5151515" y="280654"/>
                    <a:pt x="5123287" y="297073"/>
                  </a:cubicBezTo>
                  <a:cubicBezTo>
                    <a:pt x="5094195" y="314067"/>
                    <a:pt x="5068175" y="334134"/>
                    <a:pt x="5048107" y="361307"/>
                  </a:cubicBezTo>
                  <a:cubicBezTo>
                    <a:pt x="5029480" y="386559"/>
                    <a:pt x="5011429" y="412194"/>
                    <a:pt x="4992899" y="437542"/>
                  </a:cubicBezTo>
                  <a:cubicBezTo>
                    <a:pt x="4988194" y="443975"/>
                    <a:pt x="4983873" y="451561"/>
                    <a:pt x="4977440" y="455690"/>
                  </a:cubicBezTo>
                  <a:cubicBezTo>
                    <a:pt x="4964094" y="464331"/>
                    <a:pt x="4949499" y="471340"/>
                    <a:pt x="4935193" y="478445"/>
                  </a:cubicBezTo>
                  <a:cubicBezTo>
                    <a:pt x="4922903" y="484494"/>
                    <a:pt x="4909845" y="489006"/>
                    <a:pt x="4897844" y="495535"/>
                  </a:cubicBezTo>
                  <a:cubicBezTo>
                    <a:pt x="4888243" y="500721"/>
                    <a:pt x="4879697" y="507922"/>
                    <a:pt x="4870767" y="514451"/>
                  </a:cubicBezTo>
                  <a:cubicBezTo>
                    <a:pt x="4862990" y="520115"/>
                    <a:pt x="4854445" y="525012"/>
                    <a:pt x="4847916" y="531830"/>
                  </a:cubicBezTo>
                  <a:cubicBezTo>
                    <a:pt x="4831977" y="548344"/>
                    <a:pt x="4815942" y="564571"/>
                    <a:pt x="4796163" y="576765"/>
                  </a:cubicBezTo>
                  <a:cubicBezTo>
                    <a:pt x="4776672" y="588862"/>
                    <a:pt x="4758237" y="602401"/>
                    <a:pt x="4738843" y="614691"/>
                  </a:cubicBezTo>
                  <a:cubicBezTo>
                    <a:pt x="4719831" y="626693"/>
                    <a:pt x="4702645" y="639846"/>
                    <a:pt x="4692755" y="661162"/>
                  </a:cubicBezTo>
                  <a:cubicBezTo>
                    <a:pt x="4688339" y="670571"/>
                    <a:pt x="4682097" y="680845"/>
                    <a:pt x="4673744" y="686318"/>
                  </a:cubicBezTo>
                  <a:cubicBezTo>
                    <a:pt x="4661838" y="694095"/>
                    <a:pt x="4646764" y="696880"/>
                    <a:pt x="4633801" y="703505"/>
                  </a:cubicBezTo>
                  <a:cubicBezTo>
                    <a:pt x="4618535" y="711282"/>
                    <a:pt x="4600869" y="718003"/>
                    <a:pt x="4590499" y="730389"/>
                  </a:cubicBezTo>
                  <a:cubicBezTo>
                    <a:pt x="4581281" y="741431"/>
                    <a:pt x="4571968" y="750072"/>
                    <a:pt x="4559773" y="757081"/>
                  </a:cubicBezTo>
                  <a:cubicBezTo>
                    <a:pt x="4551229" y="761978"/>
                    <a:pt x="4544892" y="770907"/>
                    <a:pt x="4536059" y="774940"/>
                  </a:cubicBezTo>
                  <a:cubicBezTo>
                    <a:pt x="4524441" y="780317"/>
                    <a:pt x="4512727" y="784542"/>
                    <a:pt x="4502549" y="792895"/>
                  </a:cubicBezTo>
                  <a:cubicBezTo>
                    <a:pt x="4491987" y="801536"/>
                    <a:pt x="4479986" y="808353"/>
                    <a:pt x="4468944" y="816419"/>
                  </a:cubicBezTo>
                  <a:cubicBezTo>
                    <a:pt x="4463087" y="820739"/>
                    <a:pt x="4458286" y="826404"/>
                    <a:pt x="4452622" y="830917"/>
                  </a:cubicBezTo>
                  <a:cubicBezTo>
                    <a:pt x="4442252" y="839174"/>
                    <a:pt x="4431690" y="847239"/>
                    <a:pt x="4421032" y="855016"/>
                  </a:cubicBezTo>
                  <a:cubicBezTo>
                    <a:pt x="4410375" y="862794"/>
                    <a:pt x="4400197" y="871819"/>
                    <a:pt x="4388483" y="877484"/>
                  </a:cubicBezTo>
                  <a:cubicBezTo>
                    <a:pt x="4368513" y="887086"/>
                    <a:pt x="4346717" y="892847"/>
                    <a:pt x="4327321" y="903216"/>
                  </a:cubicBezTo>
                  <a:cubicBezTo>
                    <a:pt x="4307639" y="913777"/>
                    <a:pt x="4289107" y="927028"/>
                    <a:pt x="4271633" y="941046"/>
                  </a:cubicBezTo>
                  <a:cubicBezTo>
                    <a:pt x="4257807" y="952088"/>
                    <a:pt x="4244845" y="963034"/>
                    <a:pt x="4227465" y="968698"/>
                  </a:cubicBezTo>
                  <a:cubicBezTo>
                    <a:pt x="4217768" y="971867"/>
                    <a:pt x="4207591" y="978780"/>
                    <a:pt x="4201733" y="986846"/>
                  </a:cubicBezTo>
                  <a:cubicBezTo>
                    <a:pt x="4189059" y="1004416"/>
                    <a:pt x="4172833" y="1016802"/>
                    <a:pt x="4154494" y="1027364"/>
                  </a:cubicBezTo>
                  <a:cubicBezTo>
                    <a:pt x="4130010" y="1041574"/>
                    <a:pt x="4105814" y="1056072"/>
                    <a:pt x="4081234" y="1069994"/>
                  </a:cubicBezTo>
                  <a:cubicBezTo>
                    <a:pt x="4066737" y="1078252"/>
                    <a:pt x="4052335" y="1086989"/>
                    <a:pt x="4036971" y="1093038"/>
                  </a:cubicBezTo>
                  <a:cubicBezTo>
                    <a:pt x="4005575" y="1105520"/>
                    <a:pt x="3973410" y="1116177"/>
                    <a:pt x="3941725" y="1127796"/>
                  </a:cubicBezTo>
                  <a:cubicBezTo>
                    <a:pt x="3931355" y="1131540"/>
                    <a:pt x="3921561" y="1136917"/>
                    <a:pt x="3910999" y="1140182"/>
                  </a:cubicBezTo>
                  <a:cubicBezTo>
                    <a:pt x="3899573" y="1143734"/>
                    <a:pt x="3887285" y="1144790"/>
                    <a:pt x="3875859" y="1148343"/>
                  </a:cubicBezTo>
                  <a:cubicBezTo>
                    <a:pt x="3856847" y="1154199"/>
                    <a:pt x="3838412" y="1161689"/>
                    <a:pt x="3819401" y="1167642"/>
                  </a:cubicBezTo>
                  <a:cubicBezTo>
                    <a:pt x="3782723" y="1179068"/>
                    <a:pt x="3745949" y="1190014"/>
                    <a:pt x="3709176" y="1200863"/>
                  </a:cubicBezTo>
                  <a:cubicBezTo>
                    <a:pt x="3701303" y="1203168"/>
                    <a:pt x="3692757" y="1203456"/>
                    <a:pt x="3684981" y="1205952"/>
                  </a:cubicBezTo>
                  <a:cubicBezTo>
                    <a:pt x="3664337" y="1212673"/>
                    <a:pt x="3643789" y="1219970"/>
                    <a:pt x="3623338" y="1227363"/>
                  </a:cubicBezTo>
                  <a:cubicBezTo>
                    <a:pt x="3610953" y="1231876"/>
                    <a:pt x="3598854" y="1237445"/>
                    <a:pt x="3586373" y="1241765"/>
                  </a:cubicBezTo>
                  <a:cubicBezTo>
                    <a:pt x="3576387" y="1245222"/>
                    <a:pt x="3566113" y="1247910"/>
                    <a:pt x="3555743" y="1250023"/>
                  </a:cubicBezTo>
                  <a:cubicBezTo>
                    <a:pt x="3546814" y="1251848"/>
                    <a:pt x="3537501" y="1251655"/>
                    <a:pt x="3528667" y="1253864"/>
                  </a:cubicBezTo>
                  <a:cubicBezTo>
                    <a:pt x="3504759" y="1259816"/>
                    <a:pt x="3481140" y="1266538"/>
                    <a:pt x="3457424" y="1272874"/>
                  </a:cubicBezTo>
                  <a:cubicBezTo>
                    <a:pt x="3447919" y="1275371"/>
                    <a:pt x="3438221" y="1277196"/>
                    <a:pt x="3429003" y="1280364"/>
                  </a:cubicBezTo>
                  <a:cubicBezTo>
                    <a:pt x="3404327" y="1288717"/>
                    <a:pt x="3380036" y="1298222"/>
                    <a:pt x="3355264" y="1306096"/>
                  </a:cubicBezTo>
                  <a:cubicBezTo>
                    <a:pt x="3334717" y="1312625"/>
                    <a:pt x="3313593" y="1317329"/>
                    <a:pt x="3292757" y="1323090"/>
                  </a:cubicBezTo>
                  <a:cubicBezTo>
                    <a:pt x="3283924" y="1325587"/>
                    <a:pt x="3275475" y="1329140"/>
                    <a:pt x="3266643" y="1331251"/>
                  </a:cubicBezTo>
                  <a:cubicBezTo>
                    <a:pt x="3246863" y="1336053"/>
                    <a:pt x="3226796" y="1340085"/>
                    <a:pt x="3206921" y="1344886"/>
                  </a:cubicBezTo>
                  <a:cubicBezTo>
                    <a:pt x="3195590" y="1347670"/>
                    <a:pt x="3184645" y="1352663"/>
                    <a:pt x="3173123" y="1354488"/>
                  </a:cubicBezTo>
                  <a:cubicBezTo>
                    <a:pt x="3145759" y="1358808"/>
                    <a:pt x="3118203" y="1361880"/>
                    <a:pt x="3090646" y="1365337"/>
                  </a:cubicBezTo>
                  <a:cubicBezTo>
                    <a:pt x="3062227" y="1368889"/>
                    <a:pt x="3033902" y="1372634"/>
                    <a:pt x="3005480" y="1375802"/>
                  </a:cubicBezTo>
                  <a:cubicBezTo>
                    <a:pt x="2989926" y="1377435"/>
                    <a:pt x="2974275" y="1377723"/>
                    <a:pt x="2958721" y="1379259"/>
                  </a:cubicBezTo>
                  <a:cubicBezTo>
                    <a:pt x="2945087" y="1380604"/>
                    <a:pt x="2931549" y="1383100"/>
                    <a:pt x="2917915" y="1384733"/>
                  </a:cubicBezTo>
                  <a:cubicBezTo>
                    <a:pt x="2906105" y="1386076"/>
                    <a:pt x="2894199" y="1386844"/>
                    <a:pt x="2882389" y="1388189"/>
                  </a:cubicBezTo>
                  <a:cubicBezTo>
                    <a:pt x="2863475" y="1390397"/>
                    <a:pt x="2844655" y="1392894"/>
                    <a:pt x="2825837" y="1395198"/>
                  </a:cubicBezTo>
                  <a:cubicBezTo>
                    <a:pt x="2817964" y="1396062"/>
                    <a:pt x="2809706" y="1398462"/>
                    <a:pt x="2802313" y="1397023"/>
                  </a:cubicBezTo>
                  <a:cubicBezTo>
                    <a:pt x="2783686" y="1393373"/>
                    <a:pt x="2765347" y="1394430"/>
                    <a:pt x="2746816" y="1396926"/>
                  </a:cubicBezTo>
                  <a:cubicBezTo>
                    <a:pt x="2740479" y="1397791"/>
                    <a:pt x="2733662" y="1397598"/>
                    <a:pt x="2727517" y="1395966"/>
                  </a:cubicBezTo>
                  <a:cubicBezTo>
                    <a:pt x="2714939" y="1392701"/>
                    <a:pt x="2702745" y="1388092"/>
                    <a:pt x="2690359" y="1384060"/>
                  </a:cubicBezTo>
                  <a:cubicBezTo>
                    <a:pt x="2689014" y="1383580"/>
                    <a:pt x="2687382" y="1383484"/>
                    <a:pt x="2685943" y="1383196"/>
                  </a:cubicBezTo>
                  <a:cubicBezTo>
                    <a:pt x="2677781" y="1381563"/>
                    <a:pt x="2669717" y="1379931"/>
                    <a:pt x="2661554" y="1378491"/>
                  </a:cubicBezTo>
                  <a:cubicBezTo>
                    <a:pt x="2657138" y="1377723"/>
                    <a:pt x="2652625" y="1377627"/>
                    <a:pt x="2648208" y="1376955"/>
                  </a:cubicBezTo>
                  <a:cubicBezTo>
                    <a:pt x="2631118" y="1374266"/>
                    <a:pt x="2612299" y="1378779"/>
                    <a:pt x="2597512" y="1367162"/>
                  </a:cubicBezTo>
                  <a:cubicBezTo>
                    <a:pt x="2587911" y="1359672"/>
                    <a:pt x="2578597" y="1361401"/>
                    <a:pt x="2568324" y="1362553"/>
                  </a:cubicBezTo>
                  <a:cubicBezTo>
                    <a:pt x="2560547" y="1363417"/>
                    <a:pt x="2552577" y="1363128"/>
                    <a:pt x="2544704" y="1363225"/>
                  </a:cubicBezTo>
                  <a:cubicBezTo>
                    <a:pt x="2530878" y="1363512"/>
                    <a:pt x="2517052" y="1363609"/>
                    <a:pt x="2503225" y="1364089"/>
                  </a:cubicBezTo>
                  <a:cubicBezTo>
                    <a:pt x="2498808" y="1364281"/>
                    <a:pt x="2494297" y="1366682"/>
                    <a:pt x="2489975" y="1366298"/>
                  </a:cubicBezTo>
                  <a:cubicBezTo>
                    <a:pt x="2470004" y="1364473"/>
                    <a:pt x="2450033" y="1361592"/>
                    <a:pt x="2430061" y="1359960"/>
                  </a:cubicBezTo>
                  <a:cubicBezTo>
                    <a:pt x="2418732" y="1359001"/>
                    <a:pt x="2407114" y="1360824"/>
                    <a:pt x="2395880" y="1359480"/>
                  </a:cubicBezTo>
                  <a:cubicBezTo>
                    <a:pt x="2382919" y="1357944"/>
                    <a:pt x="2370245" y="1354008"/>
                    <a:pt x="2357378" y="1351607"/>
                  </a:cubicBezTo>
                  <a:cubicBezTo>
                    <a:pt x="2353826" y="1350935"/>
                    <a:pt x="2349889" y="1351799"/>
                    <a:pt x="2346145" y="1351991"/>
                  </a:cubicBezTo>
                  <a:cubicBezTo>
                    <a:pt x="2341920" y="1352183"/>
                    <a:pt x="2337791" y="1352567"/>
                    <a:pt x="2333567" y="1352663"/>
                  </a:cubicBezTo>
                  <a:cubicBezTo>
                    <a:pt x="2320700" y="1352856"/>
                    <a:pt x="2307835" y="1352567"/>
                    <a:pt x="2294968" y="1353240"/>
                  </a:cubicBezTo>
                  <a:cubicBezTo>
                    <a:pt x="2287095" y="1353624"/>
                    <a:pt x="2278839" y="1357560"/>
                    <a:pt x="2271540" y="1356120"/>
                  </a:cubicBezTo>
                  <a:cubicBezTo>
                    <a:pt x="2256659" y="1353335"/>
                    <a:pt x="2241776" y="1359576"/>
                    <a:pt x="2226895" y="1354392"/>
                  </a:cubicBezTo>
                  <a:cubicBezTo>
                    <a:pt x="2222285" y="1352856"/>
                    <a:pt x="2215948" y="1356696"/>
                    <a:pt x="2210379" y="1356888"/>
                  </a:cubicBezTo>
                  <a:cubicBezTo>
                    <a:pt x="2196457" y="1357368"/>
                    <a:pt x="2182535" y="1357272"/>
                    <a:pt x="2168613" y="1357176"/>
                  </a:cubicBezTo>
                  <a:cubicBezTo>
                    <a:pt x="2156131" y="1357080"/>
                    <a:pt x="2143168" y="1358424"/>
                    <a:pt x="2131167" y="1355736"/>
                  </a:cubicBezTo>
                  <a:cubicBezTo>
                    <a:pt x="2118588" y="1352856"/>
                    <a:pt x="2107259" y="1353240"/>
                    <a:pt x="2095065" y="1356504"/>
                  </a:cubicBezTo>
                  <a:cubicBezTo>
                    <a:pt x="2086711" y="1358712"/>
                    <a:pt x="2077878" y="1359001"/>
                    <a:pt x="2069237" y="1359672"/>
                  </a:cubicBezTo>
                  <a:cubicBezTo>
                    <a:pt x="2059924" y="1360440"/>
                    <a:pt x="2049650" y="1358424"/>
                    <a:pt x="2041201" y="1361592"/>
                  </a:cubicBezTo>
                  <a:cubicBezTo>
                    <a:pt x="2016044" y="1371002"/>
                    <a:pt x="1990216" y="1373018"/>
                    <a:pt x="1963909" y="1373018"/>
                  </a:cubicBezTo>
                  <a:cubicBezTo>
                    <a:pt x="1959107" y="1373018"/>
                    <a:pt x="1954210" y="1371675"/>
                    <a:pt x="1949603" y="1370234"/>
                  </a:cubicBezTo>
                  <a:cubicBezTo>
                    <a:pt x="1922717" y="1361592"/>
                    <a:pt x="1895737" y="1362360"/>
                    <a:pt x="1868373" y="1367641"/>
                  </a:cubicBezTo>
                  <a:cubicBezTo>
                    <a:pt x="1862708" y="1368794"/>
                    <a:pt x="1856372" y="1368986"/>
                    <a:pt x="1850707" y="1367834"/>
                  </a:cubicBezTo>
                  <a:cubicBezTo>
                    <a:pt x="1834768" y="1364473"/>
                    <a:pt x="1819309" y="1358904"/>
                    <a:pt x="1803275" y="1356504"/>
                  </a:cubicBezTo>
                  <a:cubicBezTo>
                    <a:pt x="1776775" y="1352567"/>
                    <a:pt x="1753828" y="1365817"/>
                    <a:pt x="1730112" y="1374459"/>
                  </a:cubicBezTo>
                  <a:cubicBezTo>
                    <a:pt x="1707548" y="1382620"/>
                    <a:pt x="1688345" y="1401055"/>
                    <a:pt x="1661652" y="1396926"/>
                  </a:cubicBezTo>
                  <a:cubicBezTo>
                    <a:pt x="1658965" y="1396542"/>
                    <a:pt x="1655988" y="1399134"/>
                    <a:pt x="1653011" y="1399807"/>
                  </a:cubicBezTo>
                  <a:cubicBezTo>
                    <a:pt x="1644850" y="1401631"/>
                    <a:pt x="1636689" y="1403839"/>
                    <a:pt x="1628431" y="1404704"/>
                  </a:cubicBezTo>
                  <a:cubicBezTo>
                    <a:pt x="1618350" y="1405856"/>
                    <a:pt x="1608076" y="1405472"/>
                    <a:pt x="1597995" y="1406432"/>
                  </a:cubicBezTo>
                  <a:cubicBezTo>
                    <a:pt x="1585032" y="1407584"/>
                    <a:pt x="1572263" y="1410656"/>
                    <a:pt x="1559396" y="1410656"/>
                  </a:cubicBezTo>
                  <a:cubicBezTo>
                    <a:pt x="1549026" y="1410656"/>
                    <a:pt x="1538753" y="1407104"/>
                    <a:pt x="1528480" y="1405375"/>
                  </a:cubicBezTo>
                  <a:cubicBezTo>
                    <a:pt x="1513981" y="1402975"/>
                    <a:pt x="1498042" y="1403647"/>
                    <a:pt x="1485272" y="1397502"/>
                  </a:cubicBezTo>
                  <a:cubicBezTo>
                    <a:pt x="1471639" y="1390973"/>
                    <a:pt x="1458676" y="1387997"/>
                    <a:pt x="1444562" y="1390013"/>
                  </a:cubicBezTo>
                  <a:cubicBezTo>
                    <a:pt x="1439857" y="1390685"/>
                    <a:pt x="1433808" y="1394718"/>
                    <a:pt x="1431696" y="1398846"/>
                  </a:cubicBezTo>
                  <a:cubicBezTo>
                    <a:pt x="1426991" y="1408064"/>
                    <a:pt x="1420559" y="1409697"/>
                    <a:pt x="1411821" y="1406527"/>
                  </a:cubicBezTo>
                  <a:cubicBezTo>
                    <a:pt x="1404236" y="1403839"/>
                    <a:pt x="1394922" y="1402495"/>
                    <a:pt x="1389738" y="1397310"/>
                  </a:cubicBezTo>
                  <a:cubicBezTo>
                    <a:pt x="1375047" y="1382620"/>
                    <a:pt x="1356324" y="1382140"/>
                    <a:pt x="1338081" y="1378204"/>
                  </a:cubicBezTo>
                  <a:cubicBezTo>
                    <a:pt x="1326945" y="1375802"/>
                    <a:pt x="1316574" y="1375707"/>
                    <a:pt x="1305436" y="1377339"/>
                  </a:cubicBezTo>
                  <a:cubicBezTo>
                    <a:pt x="1281241" y="1380988"/>
                    <a:pt x="1257717" y="1375802"/>
                    <a:pt x="1234481" y="1369178"/>
                  </a:cubicBezTo>
                  <a:cubicBezTo>
                    <a:pt x="1219118" y="1364761"/>
                    <a:pt x="1203372" y="1362073"/>
                    <a:pt x="1188106" y="1357560"/>
                  </a:cubicBezTo>
                  <a:cubicBezTo>
                    <a:pt x="1176680" y="1354104"/>
                    <a:pt x="1165255" y="1349975"/>
                    <a:pt x="1154790" y="1344406"/>
                  </a:cubicBezTo>
                  <a:cubicBezTo>
                    <a:pt x="1139618" y="1336244"/>
                    <a:pt x="1126369" y="1323954"/>
                    <a:pt x="1107069" y="1327219"/>
                  </a:cubicBezTo>
                  <a:cubicBezTo>
                    <a:pt x="1090074" y="1330099"/>
                    <a:pt x="1074713" y="1324051"/>
                    <a:pt x="1059158" y="1318290"/>
                  </a:cubicBezTo>
                  <a:cubicBezTo>
                    <a:pt x="1047732" y="1314065"/>
                    <a:pt x="1036308" y="1309744"/>
                    <a:pt x="1024496" y="1307056"/>
                  </a:cubicBezTo>
                  <a:cubicBezTo>
                    <a:pt x="1010478" y="1303887"/>
                    <a:pt x="994635" y="1305232"/>
                    <a:pt x="982153" y="1299374"/>
                  </a:cubicBezTo>
                  <a:cubicBezTo>
                    <a:pt x="969095" y="1293229"/>
                    <a:pt x="958246" y="1297358"/>
                    <a:pt x="946628" y="1299087"/>
                  </a:cubicBezTo>
                  <a:cubicBezTo>
                    <a:pt x="928097" y="1301775"/>
                    <a:pt x="909661" y="1306768"/>
                    <a:pt x="890939" y="1300431"/>
                  </a:cubicBezTo>
                  <a:cubicBezTo>
                    <a:pt x="868184" y="1292750"/>
                    <a:pt x="845620" y="1284493"/>
                    <a:pt x="822769" y="1277196"/>
                  </a:cubicBezTo>
                  <a:cubicBezTo>
                    <a:pt x="813934" y="1274410"/>
                    <a:pt x="804431" y="1273258"/>
                    <a:pt x="795212" y="1272010"/>
                  </a:cubicBezTo>
                  <a:cubicBezTo>
                    <a:pt x="786476" y="1270954"/>
                    <a:pt x="776010" y="1273642"/>
                    <a:pt x="769288" y="1269610"/>
                  </a:cubicBezTo>
                  <a:cubicBezTo>
                    <a:pt x="752005" y="1259241"/>
                    <a:pt x="734243" y="1254152"/>
                    <a:pt x="714271" y="1254152"/>
                  </a:cubicBezTo>
                  <a:cubicBezTo>
                    <a:pt x="706781" y="1254152"/>
                    <a:pt x="699484" y="1249831"/>
                    <a:pt x="691900" y="1249062"/>
                  </a:cubicBezTo>
                  <a:cubicBezTo>
                    <a:pt x="681529" y="1248103"/>
                    <a:pt x="669623" y="1245510"/>
                    <a:pt x="660598" y="1249159"/>
                  </a:cubicBezTo>
                  <a:cubicBezTo>
                    <a:pt x="639379" y="1257800"/>
                    <a:pt x="622193" y="1250599"/>
                    <a:pt x="603662" y="1242054"/>
                  </a:cubicBezTo>
                  <a:cubicBezTo>
                    <a:pt x="585418" y="1233604"/>
                    <a:pt x="566215" y="1226884"/>
                    <a:pt x="546821" y="1221314"/>
                  </a:cubicBezTo>
                  <a:cubicBezTo>
                    <a:pt x="539524" y="1219298"/>
                    <a:pt x="530787" y="1222659"/>
                    <a:pt x="522721" y="1223330"/>
                  </a:cubicBezTo>
                  <a:cubicBezTo>
                    <a:pt x="519840" y="1223523"/>
                    <a:pt x="516671" y="1223811"/>
                    <a:pt x="514080" y="1222851"/>
                  </a:cubicBezTo>
                  <a:cubicBezTo>
                    <a:pt x="489020" y="1213633"/>
                    <a:pt x="463575" y="1206624"/>
                    <a:pt x="436404" y="1211424"/>
                  </a:cubicBezTo>
                  <a:cubicBezTo>
                    <a:pt x="433908" y="1211905"/>
                    <a:pt x="431123" y="1210849"/>
                    <a:pt x="428626" y="1210177"/>
                  </a:cubicBezTo>
                  <a:cubicBezTo>
                    <a:pt x="416432" y="1206720"/>
                    <a:pt x="404526" y="1201247"/>
                    <a:pt x="392141" y="1199999"/>
                  </a:cubicBezTo>
                  <a:cubicBezTo>
                    <a:pt x="361608" y="1196927"/>
                    <a:pt x="330884" y="1195678"/>
                    <a:pt x="300157" y="1193662"/>
                  </a:cubicBezTo>
                  <a:cubicBezTo>
                    <a:pt x="298237" y="1193566"/>
                    <a:pt x="296221" y="1193566"/>
                    <a:pt x="294493" y="1192894"/>
                  </a:cubicBezTo>
                  <a:cubicBezTo>
                    <a:pt x="283163" y="1188765"/>
                    <a:pt x="273274" y="1190110"/>
                    <a:pt x="263671" y="1197982"/>
                  </a:cubicBezTo>
                  <a:cubicBezTo>
                    <a:pt x="259447" y="1201439"/>
                    <a:pt x="253686" y="1203263"/>
                    <a:pt x="248406" y="1205184"/>
                  </a:cubicBezTo>
                  <a:cubicBezTo>
                    <a:pt x="240628" y="1208065"/>
                    <a:pt x="232659" y="1210849"/>
                    <a:pt x="224594" y="1212673"/>
                  </a:cubicBezTo>
                  <a:cubicBezTo>
                    <a:pt x="216624" y="1214401"/>
                    <a:pt x="208079" y="1216801"/>
                    <a:pt x="200398" y="1215458"/>
                  </a:cubicBezTo>
                  <a:cubicBezTo>
                    <a:pt x="186572" y="1213057"/>
                    <a:pt x="173417" y="1207681"/>
                    <a:pt x="159783" y="1204127"/>
                  </a:cubicBezTo>
                  <a:cubicBezTo>
                    <a:pt x="155079" y="1202879"/>
                    <a:pt x="149893" y="1203072"/>
                    <a:pt x="144997" y="1202975"/>
                  </a:cubicBezTo>
                  <a:cubicBezTo>
                    <a:pt x="133763" y="1202688"/>
                    <a:pt x="122241" y="1205472"/>
                    <a:pt x="112064" y="1197503"/>
                  </a:cubicBezTo>
                  <a:cubicBezTo>
                    <a:pt x="102655" y="1190014"/>
                    <a:pt x="93148" y="1192221"/>
                    <a:pt x="83259" y="1197887"/>
                  </a:cubicBezTo>
                  <a:cubicBezTo>
                    <a:pt x="76154" y="1201920"/>
                    <a:pt x="68090" y="1205088"/>
                    <a:pt x="60120" y="1206624"/>
                  </a:cubicBezTo>
                  <a:cubicBezTo>
                    <a:pt x="49174" y="1208736"/>
                    <a:pt x="38324" y="1209601"/>
                    <a:pt x="26514" y="1208352"/>
                  </a:cubicBezTo>
                  <a:cubicBezTo>
                    <a:pt x="18161" y="1207488"/>
                    <a:pt x="11343" y="1207104"/>
                    <a:pt x="4814" y="1202015"/>
                  </a:cubicBezTo>
                  <a:cubicBezTo>
                    <a:pt x="3759" y="1201247"/>
                    <a:pt x="1839" y="1201055"/>
                    <a:pt x="398" y="1201152"/>
                  </a:cubicBezTo>
                  <a:lnTo>
                    <a:pt x="0" y="1201150"/>
                  </a:lnTo>
                  <a:lnTo>
                    <a:pt x="0" y="1004512"/>
                  </a:lnTo>
                  <a:lnTo>
                    <a:pt x="30355" y="1002784"/>
                  </a:lnTo>
                  <a:cubicBezTo>
                    <a:pt x="37748" y="1002111"/>
                    <a:pt x="44853" y="999520"/>
                    <a:pt x="52151" y="997695"/>
                  </a:cubicBezTo>
                  <a:cubicBezTo>
                    <a:pt x="56183" y="996639"/>
                    <a:pt x="60504" y="993855"/>
                    <a:pt x="64248" y="994430"/>
                  </a:cubicBezTo>
                  <a:cubicBezTo>
                    <a:pt x="85948" y="997791"/>
                    <a:pt x="105823" y="989534"/>
                    <a:pt x="126370" y="985405"/>
                  </a:cubicBezTo>
                  <a:cubicBezTo>
                    <a:pt x="135876" y="983485"/>
                    <a:pt x="144805" y="978876"/>
                    <a:pt x="154022" y="975708"/>
                  </a:cubicBezTo>
                  <a:cubicBezTo>
                    <a:pt x="156423" y="974843"/>
                    <a:pt x="159111" y="974075"/>
                    <a:pt x="161512" y="974268"/>
                  </a:cubicBezTo>
                  <a:cubicBezTo>
                    <a:pt x="175242" y="975420"/>
                    <a:pt x="188876" y="977052"/>
                    <a:pt x="202510" y="978300"/>
                  </a:cubicBezTo>
                  <a:cubicBezTo>
                    <a:pt x="214896" y="979452"/>
                    <a:pt x="227378" y="979836"/>
                    <a:pt x="233235" y="993950"/>
                  </a:cubicBezTo>
                  <a:cubicBezTo>
                    <a:pt x="234100" y="996159"/>
                    <a:pt x="236979" y="997791"/>
                    <a:pt x="239188" y="999231"/>
                  </a:cubicBezTo>
                  <a:cubicBezTo>
                    <a:pt x="273274" y="1021411"/>
                    <a:pt x="291516" y="1020835"/>
                    <a:pt x="324834" y="997407"/>
                  </a:cubicBezTo>
                  <a:cubicBezTo>
                    <a:pt x="328290" y="995007"/>
                    <a:pt x="335683" y="993278"/>
                    <a:pt x="337987" y="995198"/>
                  </a:cubicBezTo>
                  <a:cubicBezTo>
                    <a:pt x="357575" y="1011137"/>
                    <a:pt x="378986" y="1009409"/>
                    <a:pt x="401550" y="1004416"/>
                  </a:cubicBezTo>
                  <a:cubicBezTo>
                    <a:pt x="407407" y="1003072"/>
                    <a:pt x="415664" y="1003072"/>
                    <a:pt x="420081" y="1006240"/>
                  </a:cubicBezTo>
                  <a:cubicBezTo>
                    <a:pt x="441108" y="1020930"/>
                    <a:pt x="463672" y="1018819"/>
                    <a:pt x="486523" y="1014498"/>
                  </a:cubicBezTo>
                  <a:cubicBezTo>
                    <a:pt x="490075" y="1013826"/>
                    <a:pt x="494397" y="1010177"/>
                    <a:pt x="495932" y="1006817"/>
                  </a:cubicBezTo>
                  <a:cubicBezTo>
                    <a:pt x="501406" y="994911"/>
                    <a:pt x="511680" y="990878"/>
                    <a:pt x="523009" y="987517"/>
                  </a:cubicBezTo>
                  <a:cubicBezTo>
                    <a:pt x="540868" y="982044"/>
                    <a:pt x="558438" y="975611"/>
                    <a:pt x="576393" y="970427"/>
                  </a:cubicBezTo>
                  <a:cubicBezTo>
                    <a:pt x="580811" y="969179"/>
                    <a:pt x="586283" y="969947"/>
                    <a:pt x="590892" y="971387"/>
                  </a:cubicBezTo>
                  <a:cubicBezTo>
                    <a:pt x="606638" y="976284"/>
                    <a:pt x="616624" y="988574"/>
                    <a:pt x="627569" y="999904"/>
                  </a:cubicBezTo>
                  <a:cubicBezTo>
                    <a:pt x="632370" y="1004897"/>
                    <a:pt x="638995" y="1008449"/>
                    <a:pt x="645429" y="1011329"/>
                  </a:cubicBezTo>
                  <a:cubicBezTo>
                    <a:pt x="662135" y="1018723"/>
                    <a:pt x="679226" y="1025348"/>
                    <a:pt x="696125" y="1032356"/>
                  </a:cubicBezTo>
                  <a:cubicBezTo>
                    <a:pt x="697757" y="1033029"/>
                    <a:pt x="699100" y="1034757"/>
                    <a:pt x="700349" y="1036197"/>
                  </a:cubicBezTo>
                  <a:cubicBezTo>
                    <a:pt x="712831" y="1051368"/>
                    <a:pt x="725216" y="1066634"/>
                    <a:pt x="737795" y="1081804"/>
                  </a:cubicBezTo>
                  <a:cubicBezTo>
                    <a:pt x="740195" y="1084684"/>
                    <a:pt x="743652" y="1086797"/>
                    <a:pt x="746244" y="1089581"/>
                  </a:cubicBezTo>
                  <a:cubicBezTo>
                    <a:pt x="749893" y="1093422"/>
                    <a:pt x="754502" y="1097071"/>
                    <a:pt x="756422" y="1101680"/>
                  </a:cubicBezTo>
                  <a:cubicBezTo>
                    <a:pt x="762374" y="1116177"/>
                    <a:pt x="773801" y="1122419"/>
                    <a:pt x="788202" y="1125108"/>
                  </a:cubicBezTo>
                  <a:cubicBezTo>
                    <a:pt x="801357" y="1127603"/>
                    <a:pt x="814511" y="1129716"/>
                    <a:pt x="827569" y="1132596"/>
                  </a:cubicBezTo>
                  <a:cubicBezTo>
                    <a:pt x="843507" y="1136053"/>
                    <a:pt x="859350" y="1139798"/>
                    <a:pt x="875097" y="1144022"/>
                  </a:cubicBezTo>
                  <a:cubicBezTo>
                    <a:pt x="881913" y="1145847"/>
                    <a:pt x="889115" y="1147959"/>
                    <a:pt x="894972" y="1151704"/>
                  </a:cubicBezTo>
                  <a:cubicBezTo>
                    <a:pt x="911390" y="1162073"/>
                    <a:pt x="928961" y="1169082"/>
                    <a:pt x="948260" y="1166298"/>
                  </a:cubicBezTo>
                  <a:cubicBezTo>
                    <a:pt x="963718" y="1164089"/>
                    <a:pt x="976680" y="1169754"/>
                    <a:pt x="986282" y="1178588"/>
                  </a:cubicBezTo>
                  <a:cubicBezTo>
                    <a:pt x="1003757" y="1194623"/>
                    <a:pt x="1022479" y="1190973"/>
                    <a:pt x="1041107" y="1185789"/>
                  </a:cubicBezTo>
                  <a:cubicBezTo>
                    <a:pt x="1050708" y="1183101"/>
                    <a:pt x="1058581" y="1183485"/>
                    <a:pt x="1067703" y="1186076"/>
                  </a:cubicBezTo>
                  <a:cubicBezTo>
                    <a:pt x="1088826" y="1192126"/>
                    <a:pt x="1102941" y="1208544"/>
                    <a:pt x="1116574" y="1222946"/>
                  </a:cubicBezTo>
                  <a:cubicBezTo>
                    <a:pt x="1128193" y="1235236"/>
                    <a:pt x="1141251" y="1242149"/>
                    <a:pt x="1155557" y="1247335"/>
                  </a:cubicBezTo>
                  <a:cubicBezTo>
                    <a:pt x="1173608" y="1253959"/>
                    <a:pt x="1187914" y="1251464"/>
                    <a:pt x="1196556" y="1235525"/>
                  </a:cubicBezTo>
                  <a:cubicBezTo>
                    <a:pt x="1198956" y="1231012"/>
                    <a:pt x="1203180" y="1225730"/>
                    <a:pt x="1207693" y="1224387"/>
                  </a:cubicBezTo>
                  <a:cubicBezTo>
                    <a:pt x="1229488" y="1217666"/>
                    <a:pt x="1251572" y="1207872"/>
                    <a:pt x="1274904" y="1213826"/>
                  </a:cubicBezTo>
                  <a:cubicBezTo>
                    <a:pt x="1307165" y="1221987"/>
                    <a:pt x="1338658" y="1221507"/>
                    <a:pt x="1370919" y="1213442"/>
                  </a:cubicBezTo>
                  <a:cubicBezTo>
                    <a:pt x="1423247" y="1200383"/>
                    <a:pt x="1475575" y="1186557"/>
                    <a:pt x="1530593" y="1189437"/>
                  </a:cubicBezTo>
                  <a:cubicBezTo>
                    <a:pt x="1539713" y="1189917"/>
                    <a:pt x="1550563" y="1184060"/>
                    <a:pt x="1558436" y="1178299"/>
                  </a:cubicBezTo>
                  <a:cubicBezTo>
                    <a:pt x="1573511" y="1167354"/>
                    <a:pt x="1572838" y="1166489"/>
                    <a:pt x="1589737" y="1175515"/>
                  </a:cubicBezTo>
                  <a:cubicBezTo>
                    <a:pt x="1593770" y="1177724"/>
                    <a:pt x="1598763" y="1179068"/>
                    <a:pt x="1601740" y="1182333"/>
                  </a:cubicBezTo>
                  <a:cubicBezTo>
                    <a:pt x="1616909" y="1198943"/>
                    <a:pt x="1635633" y="1194910"/>
                    <a:pt x="1654259" y="1192510"/>
                  </a:cubicBezTo>
                  <a:cubicBezTo>
                    <a:pt x="1657524" y="1192030"/>
                    <a:pt x="1661460" y="1191358"/>
                    <a:pt x="1664246" y="1192702"/>
                  </a:cubicBezTo>
                  <a:cubicBezTo>
                    <a:pt x="1676823" y="1198750"/>
                    <a:pt x="1687481" y="1196639"/>
                    <a:pt x="1698427" y="1188381"/>
                  </a:cubicBezTo>
                  <a:cubicBezTo>
                    <a:pt x="1707932" y="1181276"/>
                    <a:pt x="1718878" y="1177052"/>
                    <a:pt x="1730112" y="1185885"/>
                  </a:cubicBezTo>
                  <a:cubicBezTo>
                    <a:pt x="1755076" y="1205472"/>
                    <a:pt x="1781767" y="1206432"/>
                    <a:pt x="1809996" y="1194046"/>
                  </a:cubicBezTo>
                  <a:cubicBezTo>
                    <a:pt x="1830159" y="1185213"/>
                    <a:pt x="1850034" y="1183196"/>
                    <a:pt x="1871254" y="1192126"/>
                  </a:cubicBezTo>
                  <a:cubicBezTo>
                    <a:pt x="1879415" y="1195582"/>
                    <a:pt x="1889977" y="1193278"/>
                    <a:pt x="1899482" y="1194046"/>
                  </a:cubicBezTo>
                  <a:cubicBezTo>
                    <a:pt x="1904859" y="1194430"/>
                    <a:pt x="1910813" y="1194526"/>
                    <a:pt x="1915420" y="1196927"/>
                  </a:cubicBezTo>
                  <a:cubicBezTo>
                    <a:pt x="1927711" y="1203072"/>
                    <a:pt x="1939136" y="1210945"/>
                    <a:pt x="1951522" y="1216994"/>
                  </a:cubicBezTo>
                  <a:cubicBezTo>
                    <a:pt x="1957475" y="1219874"/>
                    <a:pt x="1964580" y="1221410"/>
                    <a:pt x="1971302" y="1221507"/>
                  </a:cubicBezTo>
                  <a:cubicBezTo>
                    <a:pt x="1991177" y="1221987"/>
                    <a:pt x="2011052" y="1221987"/>
                    <a:pt x="2030831" y="1221123"/>
                  </a:cubicBezTo>
                  <a:cubicBezTo>
                    <a:pt x="2063476" y="1219778"/>
                    <a:pt x="2096601" y="1219490"/>
                    <a:pt x="2120125" y="1190878"/>
                  </a:cubicBezTo>
                  <a:cubicBezTo>
                    <a:pt x="2122046" y="1188573"/>
                    <a:pt x="2126174" y="1187229"/>
                    <a:pt x="2129439" y="1186845"/>
                  </a:cubicBezTo>
                  <a:cubicBezTo>
                    <a:pt x="2144513" y="1185021"/>
                    <a:pt x="2159971" y="1184828"/>
                    <a:pt x="2174854" y="1181852"/>
                  </a:cubicBezTo>
                  <a:cubicBezTo>
                    <a:pt x="2186760" y="1179452"/>
                    <a:pt x="2196650" y="1180220"/>
                    <a:pt x="2205674" y="1188669"/>
                  </a:cubicBezTo>
                  <a:cubicBezTo>
                    <a:pt x="2217485" y="1199807"/>
                    <a:pt x="2231887" y="1206336"/>
                    <a:pt x="2247634" y="1202784"/>
                  </a:cubicBezTo>
                  <a:cubicBezTo>
                    <a:pt x="2263379" y="1199327"/>
                    <a:pt x="2273749" y="1206816"/>
                    <a:pt x="2285367" y="1214594"/>
                  </a:cubicBezTo>
                  <a:cubicBezTo>
                    <a:pt x="2293817" y="1220258"/>
                    <a:pt x="2303418" y="1227363"/>
                    <a:pt x="2312827" y="1227939"/>
                  </a:cubicBezTo>
                  <a:cubicBezTo>
                    <a:pt x="2334143" y="1229187"/>
                    <a:pt x="2352482" y="1248967"/>
                    <a:pt x="2375622" y="1237733"/>
                  </a:cubicBezTo>
                  <a:cubicBezTo>
                    <a:pt x="2377158" y="1236965"/>
                    <a:pt x="2379942" y="1238885"/>
                    <a:pt x="2382151" y="1239365"/>
                  </a:cubicBezTo>
                  <a:cubicBezTo>
                    <a:pt x="2399817" y="1243014"/>
                    <a:pt x="2416428" y="1239461"/>
                    <a:pt x="2429390" y="1227459"/>
                  </a:cubicBezTo>
                  <a:cubicBezTo>
                    <a:pt x="2446385" y="1211809"/>
                    <a:pt x="2465203" y="1210272"/>
                    <a:pt x="2486134" y="1215362"/>
                  </a:cubicBezTo>
                  <a:cubicBezTo>
                    <a:pt x="2492856" y="1216994"/>
                    <a:pt x="2499577" y="1218146"/>
                    <a:pt x="2506394" y="1219490"/>
                  </a:cubicBezTo>
                  <a:cubicBezTo>
                    <a:pt x="2515611" y="1221410"/>
                    <a:pt x="2524925" y="1223427"/>
                    <a:pt x="2534142" y="1225347"/>
                  </a:cubicBezTo>
                  <a:cubicBezTo>
                    <a:pt x="2543072" y="1227268"/>
                    <a:pt x="2552962" y="1230532"/>
                    <a:pt x="2559874" y="1222275"/>
                  </a:cubicBezTo>
                  <a:cubicBezTo>
                    <a:pt x="2565827" y="1215169"/>
                    <a:pt x="2570052" y="1215842"/>
                    <a:pt x="2575525" y="1221987"/>
                  </a:cubicBezTo>
                  <a:cubicBezTo>
                    <a:pt x="2594536" y="1243494"/>
                    <a:pt x="2617580" y="1256936"/>
                    <a:pt x="2646960" y="1257896"/>
                  </a:cubicBezTo>
                  <a:cubicBezTo>
                    <a:pt x="2653009" y="1258088"/>
                    <a:pt x="2659154" y="1259432"/>
                    <a:pt x="2665107" y="1260873"/>
                  </a:cubicBezTo>
                  <a:cubicBezTo>
                    <a:pt x="2668756" y="1261736"/>
                    <a:pt x="2673173" y="1262697"/>
                    <a:pt x="2675381" y="1265290"/>
                  </a:cubicBezTo>
                  <a:cubicBezTo>
                    <a:pt x="2692567" y="1285068"/>
                    <a:pt x="2713979" y="1298799"/>
                    <a:pt x="2737311" y="1309841"/>
                  </a:cubicBezTo>
                  <a:cubicBezTo>
                    <a:pt x="2745664" y="1313777"/>
                    <a:pt x="2754594" y="1317713"/>
                    <a:pt x="2763619" y="1318866"/>
                  </a:cubicBezTo>
                  <a:cubicBezTo>
                    <a:pt x="2773028" y="1320018"/>
                    <a:pt x="2782917" y="1318098"/>
                    <a:pt x="2792519" y="1317041"/>
                  </a:cubicBezTo>
                  <a:cubicBezTo>
                    <a:pt x="2798184" y="1316466"/>
                    <a:pt x="2804713" y="1316561"/>
                    <a:pt x="2809226" y="1313777"/>
                  </a:cubicBezTo>
                  <a:cubicBezTo>
                    <a:pt x="2823532" y="1305039"/>
                    <a:pt x="2837358" y="1295631"/>
                    <a:pt x="2850705" y="1285452"/>
                  </a:cubicBezTo>
                  <a:cubicBezTo>
                    <a:pt x="2862131" y="1276715"/>
                    <a:pt x="2864435" y="1275467"/>
                    <a:pt x="2874324" y="1286413"/>
                  </a:cubicBezTo>
                  <a:cubicBezTo>
                    <a:pt x="2884502" y="1297647"/>
                    <a:pt x="2897176" y="1303503"/>
                    <a:pt x="2911194" y="1305903"/>
                  </a:cubicBezTo>
                  <a:cubicBezTo>
                    <a:pt x="2933373" y="1309648"/>
                    <a:pt x="2955745" y="1312816"/>
                    <a:pt x="2978116" y="1314641"/>
                  </a:cubicBezTo>
                  <a:cubicBezTo>
                    <a:pt x="2998375" y="1316273"/>
                    <a:pt x="3008073" y="1307440"/>
                    <a:pt x="3012106" y="1287373"/>
                  </a:cubicBezTo>
                  <a:cubicBezTo>
                    <a:pt x="3014410" y="1276235"/>
                    <a:pt x="3017387" y="1264137"/>
                    <a:pt x="3029676" y="1261161"/>
                  </a:cubicBezTo>
                  <a:cubicBezTo>
                    <a:pt x="3049744" y="1256360"/>
                    <a:pt x="3070579" y="1254248"/>
                    <a:pt x="3080469" y="1230724"/>
                  </a:cubicBezTo>
                  <a:cubicBezTo>
                    <a:pt x="3085941" y="1235909"/>
                    <a:pt x="3089302" y="1238981"/>
                    <a:pt x="3092567" y="1242054"/>
                  </a:cubicBezTo>
                  <a:cubicBezTo>
                    <a:pt x="3101592" y="1250599"/>
                    <a:pt x="3120314" y="1254248"/>
                    <a:pt x="3129821" y="1246855"/>
                  </a:cubicBezTo>
                  <a:cubicBezTo>
                    <a:pt x="3143839" y="1236101"/>
                    <a:pt x="3156705" y="1238117"/>
                    <a:pt x="3170147" y="1246471"/>
                  </a:cubicBezTo>
                  <a:cubicBezTo>
                    <a:pt x="3192615" y="1260297"/>
                    <a:pt x="3217674" y="1257128"/>
                    <a:pt x="3240429" y="1251559"/>
                  </a:cubicBezTo>
                  <a:cubicBezTo>
                    <a:pt x="3257617" y="1247430"/>
                    <a:pt x="3275956" y="1239845"/>
                    <a:pt x="3287189" y="1222466"/>
                  </a:cubicBezTo>
                  <a:cubicBezTo>
                    <a:pt x="3290741" y="1216898"/>
                    <a:pt x="3298711" y="1214113"/>
                    <a:pt x="3305049" y="1210465"/>
                  </a:cubicBezTo>
                  <a:cubicBezTo>
                    <a:pt x="3310329" y="1207488"/>
                    <a:pt x="3315898" y="1204704"/>
                    <a:pt x="3321755" y="1202784"/>
                  </a:cubicBezTo>
                  <a:cubicBezTo>
                    <a:pt x="3327995" y="1200671"/>
                    <a:pt x="3334909" y="1197598"/>
                    <a:pt x="3341055" y="1198463"/>
                  </a:cubicBezTo>
                  <a:cubicBezTo>
                    <a:pt x="3359681" y="1200959"/>
                    <a:pt x="3374467" y="1196062"/>
                    <a:pt x="3387621" y="1182140"/>
                  </a:cubicBezTo>
                  <a:cubicBezTo>
                    <a:pt x="3394439" y="1174939"/>
                    <a:pt x="3404520" y="1166202"/>
                    <a:pt x="3413161" y="1166105"/>
                  </a:cubicBezTo>
                  <a:cubicBezTo>
                    <a:pt x="3434189" y="1165818"/>
                    <a:pt x="3451663" y="1158905"/>
                    <a:pt x="3470579" y="1150647"/>
                  </a:cubicBezTo>
                  <a:cubicBezTo>
                    <a:pt x="3482772" y="1145366"/>
                    <a:pt x="3496598" y="1141718"/>
                    <a:pt x="3509657" y="1136821"/>
                  </a:cubicBezTo>
                  <a:cubicBezTo>
                    <a:pt x="3524923" y="1131060"/>
                    <a:pt x="3541534" y="1128948"/>
                    <a:pt x="3550847" y="1113009"/>
                  </a:cubicBezTo>
                  <a:cubicBezTo>
                    <a:pt x="3551903" y="1111281"/>
                    <a:pt x="3555072" y="1110993"/>
                    <a:pt x="3556608" y="1109361"/>
                  </a:cubicBezTo>
                  <a:cubicBezTo>
                    <a:pt x="3561505" y="1104368"/>
                    <a:pt x="3567842" y="1099760"/>
                    <a:pt x="3570435" y="1093710"/>
                  </a:cubicBezTo>
                  <a:cubicBezTo>
                    <a:pt x="3577923" y="1076044"/>
                    <a:pt x="3583780" y="1057800"/>
                    <a:pt x="3590501" y="1039846"/>
                  </a:cubicBezTo>
                  <a:cubicBezTo>
                    <a:pt x="3591942" y="1036005"/>
                    <a:pt x="3593285" y="1031108"/>
                    <a:pt x="3596263" y="1028900"/>
                  </a:cubicBezTo>
                  <a:cubicBezTo>
                    <a:pt x="3613449" y="1016226"/>
                    <a:pt x="3630925" y="1004032"/>
                    <a:pt x="3648591" y="992030"/>
                  </a:cubicBezTo>
                  <a:cubicBezTo>
                    <a:pt x="3655696" y="987229"/>
                    <a:pt x="3661649" y="989918"/>
                    <a:pt x="3667986" y="995487"/>
                  </a:cubicBezTo>
                  <a:cubicBezTo>
                    <a:pt x="3674131" y="1000768"/>
                    <a:pt x="3681717" y="1006240"/>
                    <a:pt x="3689397" y="1007585"/>
                  </a:cubicBezTo>
                  <a:cubicBezTo>
                    <a:pt x="3704760" y="1010177"/>
                    <a:pt x="3720698" y="1010753"/>
                    <a:pt x="3736349" y="1010753"/>
                  </a:cubicBezTo>
                  <a:cubicBezTo>
                    <a:pt x="3742205" y="1010753"/>
                    <a:pt x="3748446" y="1007297"/>
                    <a:pt x="3753919" y="1004513"/>
                  </a:cubicBezTo>
                  <a:cubicBezTo>
                    <a:pt x="3764289" y="999231"/>
                    <a:pt x="3773890" y="992126"/>
                    <a:pt x="3784643" y="987710"/>
                  </a:cubicBezTo>
                  <a:cubicBezTo>
                    <a:pt x="3797126" y="982621"/>
                    <a:pt x="3804615" y="974459"/>
                    <a:pt x="3808359" y="961689"/>
                  </a:cubicBezTo>
                  <a:cubicBezTo>
                    <a:pt x="3813929" y="942679"/>
                    <a:pt x="3827179" y="929428"/>
                    <a:pt x="3842829" y="918674"/>
                  </a:cubicBezTo>
                  <a:cubicBezTo>
                    <a:pt x="3862705" y="904944"/>
                    <a:pt x="3886421" y="905616"/>
                    <a:pt x="3908983" y="902256"/>
                  </a:cubicBezTo>
                  <a:cubicBezTo>
                    <a:pt x="3917625" y="901008"/>
                    <a:pt x="3926555" y="899951"/>
                    <a:pt x="3934428" y="896783"/>
                  </a:cubicBezTo>
                  <a:cubicBezTo>
                    <a:pt x="3964288" y="884877"/>
                    <a:pt x="3994149" y="873548"/>
                    <a:pt x="4026987" y="873835"/>
                  </a:cubicBezTo>
                  <a:cubicBezTo>
                    <a:pt x="4029674" y="873835"/>
                    <a:pt x="4032363" y="873548"/>
                    <a:pt x="4035051" y="873067"/>
                  </a:cubicBezTo>
                  <a:cubicBezTo>
                    <a:pt x="4058383" y="869131"/>
                    <a:pt x="4082483" y="867594"/>
                    <a:pt x="4099189" y="846664"/>
                  </a:cubicBezTo>
                  <a:cubicBezTo>
                    <a:pt x="4102261" y="842823"/>
                    <a:pt x="4109271" y="841671"/>
                    <a:pt x="4114647" y="840134"/>
                  </a:cubicBezTo>
                  <a:cubicBezTo>
                    <a:pt x="4123961" y="837638"/>
                    <a:pt x="4130203" y="832549"/>
                    <a:pt x="4133563" y="823427"/>
                  </a:cubicBezTo>
                  <a:cubicBezTo>
                    <a:pt x="4139229" y="807681"/>
                    <a:pt x="4145949" y="792223"/>
                    <a:pt x="4151039" y="776284"/>
                  </a:cubicBezTo>
                  <a:cubicBezTo>
                    <a:pt x="4154591" y="765338"/>
                    <a:pt x="4161215" y="759289"/>
                    <a:pt x="4171489" y="754776"/>
                  </a:cubicBezTo>
                  <a:cubicBezTo>
                    <a:pt x="4177251" y="752280"/>
                    <a:pt x="4182243" y="746808"/>
                    <a:pt x="4186372" y="741718"/>
                  </a:cubicBezTo>
                  <a:cubicBezTo>
                    <a:pt x="4191365" y="735573"/>
                    <a:pt x="4193957" y="727412"/>
                    <a:pt x="4199429" y="721940"/>
                  </a:cubicBezTo>
                  <a:cubicBezTo>
                    <a:pt x="4212775" y="708305"/>
                    <a:pt x="4216905" y="693231"/>
                    <a:pt x="4212487" y="674604"/>
                  </a:cubicBezTo>
                  <a:cubicBezTo>
                    <a:pt x="4208551" y="658090"/>
                    <a:pt x="4218921" y="636006"/>
                    <a:pt x="4232555" y="632645"/>
                  </a:cubicBezTo>
                  <a:cubicBezTo>
                    <a:pt x="4247629" y="628900"/>
                    <a:pt x="4257999" y="619684"/>
                    <a:pt x="4268657" y="609410"/>
                  </a:cubicBezTo>
                  <a:cubicBezTo>
                    <a:pt x="4274609" y="603649"/>
                    <a:pt x="4282963" y="598656"/>
                    <a:pt x="4291028" y="597216"/>
                  </a:cubicBezTo>
                  <a:cubicBezTo>
                    <a:pt x="4321657" y="591647"/>
                    <a:pt x="4350557" y="598464"/>
                    <a:pt x="4379651" y="609506"/>
                  </a:cubicBezTo>
                  <a:cubicBezTo>
                    <a:pt x="4398661" y="616707"/>
                    <a:pt x="4419784" y="618627"/>
                    <a:pt x="4440139" y="621507"/>
                  </a:cubicBezTo>
                  <a:cubicBezTo>
                    <a:pt x="4446477" y="622371"/>
                    <a:pt x="4454542" y="620452"/>
                    <a:pt x="4460015" y="616899"/>
                  </a:cubicBezTo>
                  <a:cubicBezTo>
                    <a:pt x="4479218" y="604609"/>
                    <a:pt x="4498325" y="591935"/>
                    <a:pt x="4516183" y="577724"/>
                  </a:cubicBezTo>
                  <a:cubicBezTo>
                    <a:pt x="4532795" y="564379"/>
                    <a:pt x="4551517" y="558810"/>
                    <a:pt x="4571681" y="560250"/>
                  </a:cubicBezTo>
                  <a:cubicBezTo>
                    <a:pt x="4586371" y="561306"/>
                    <a:pt x="4599621" y="558905"/>
                    <a:pt x="4613447" y="555257"/>
                  </a:cubicBezTo>
                  <a:cubicBezTo>
                    <a:pt x="4624969" y="552185"/>
                    <a:pt x="4637643" y="550072"/>
                    <a:pt x="4649355" y="551417"/>
                  </a:cubicBezTo>
                  <a:cubicBezTo>
                    <a:pt x="4665775" y="553337"/>
                    <a:pt x="4679313" y="550553"/>
                    <a:pt x="4692467" y="540663"/>
                  </a:cubicBezTo>
                  <a:cubicBezTo>
                    <a:pt x="4699476" y="535382"/>
                    <a:pt x="4708502" y="532598"/>
                    <a:pt x="4716855" y="528949"/>
                  </a:cubicBezTo>
                  <a:cubicBezTo>
                    <a:pt x="4729721" y="523284"/>
                    <a:pt x="4743067" y="518483"/>
                    <a:pt x="4755645" y="512147"/>
                  </a:cubicBezTo>
                  <a:cubicBezTo>
                    <a:pt x="4769183" y="505425"/>
                    <a:pt x="4781569" y="496112"/>
                    <a:pt x="4795395" y="490351"/>
                  </a:cubicBezTo>
                  <a:cubicBezTo>
                    <a:pt x="4810278" y="484110"/>
                    <a:pt x="4819879" y="474605"/>
                    <a:pt x="4825928" y="459818"/>
                  </a:cubicBezTo>
                  <a:cubicBezTo>
                    <a:pt x="4829769" y="450504"/>
                    <a:pt x="4835049" y="440615"/>
                    <a:pt x="4842347" y="434086"/>
                  </a:cubicBezTo>
                  <a:cubicBezTo>
                    <a:pt x="4857422" y="420740"/>
                    <a:pt x="4875087" y="410370"/>
                    <a:pt x="4890451" y="397216"/>
                  </a:cubicBezTo>
                  <a:cubicBezTo>
                    <a:pt x="4912054" y="378781"/>
                    <a:pt x="4932025" y="359194"/>
                    <a:pt x="4933945" y="327701"/>
                  </a:cubicBezTo>
                  <a:cubicBezTo>
                    <a:pt x="4935001" y="310322"/>
                    <a:pt x="4944219" y="302929"/>
                    <a:pt x="4961214" y="298801"/>
                  </a:cubicBezTo>
                  <a:cubicBezTo>
                    <a:pt x="4966878" y="297457"/>
                    <a:pt x="4974945" y="294864"/>
                    <a:pt x="4976672" y="290639"/>
                  </a:cubicBezTo>
                  <a:cubicBezTo>
                    <a:pt x="4981857" y="278061"/>
                    <a:pt x="4992610" y="275565"/>
                    <a:pt x="5002979" y="270573"/>
                  </a:cubicBezTo>
                  <a:cubicBezTo>
                    <a:pt x="5009221" y="267596"/>
                    <a:pt x="5016903" y="261739"/>
                    <a:pt x="5018535" y="255690"/>
                  </a:cubicBezTo>
                  <a:cubicBezTo>
                    <a:pt x="5025255" y="231206"/>
                    <a:pt x="5043690" y="216804"/>
                    <a:pt x="5061069" y="200961"/>
                  </a:cubicBezTo>
                  <a:cubicBezTo>
                    <a:pt x="5066158" y="196256"/>
                    <a:pt x="5071631" y="190879"/>
                    <a:pt x="5074127" y="184735"/>
                  </a:cubicBezTo>
                  <a:cubicBezTo>
                    <a:pt x="5079409" y="171484"/>
                    <a:pt x="5087281" y="161882"/>
                    <a:pt x="5101108" y="156891"/>
                  </a:cubicBezTo>
                  <a:cubicBezTo>
                    <a:pt x="5105524" y="155354"/>
                    <a:pt x="5109557" y="151801"/>
                    <a:pt x="5112918" y="148441"/>
                  </a:cubicBezTo>
                  <a:cubicBezTo>
                    <a:pt x="5120119" y="141144"/>
                    <a:pt x="5126167" y="132598"/>
                    <a:pt x="5133753" y="125782"/>
                  </a:cubicBezTo>
                  <a:cubicBezTo>
                    <a:pt x="5153051" y="108211"/>
                    <a:pt x="5172159" y="90928"/>
                    <a:pt x="5183393" y="66348"/>
                  </a:cubicBezTo>
                  <a:cubicBezTo>
                    <a:pt x="5188865" y="54346"/>
                    <a:pt x="5195107" y="41288"/>
                    <a:pt x="5204709" y="33030"/>
                  </a:cubicBezTo>
                  <a:cubicBezTo>
                    <a:pt x="5216903" y="22565"/>
                    <a:pt x="5232937" y="16612"/>
                    <a:pt x="5247243" y="845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63" name="Freeform: Shape 6162">
              <a:extLst>
                <a:ext uri="{FF2B5EF4-FFF2-40B4-BE49-F238E27FC236}">
                  <a16:creationId xmlns:a16="http://schemas.microsoft.com/office/drawing/2014/main" id="{8EC44C88-69E3-42EE-86E8-9B45F712B7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7088" y="4795537"/>
              <a:ext cx="5260975" cy="1410656"/>
            </a:xfrm>
            <a:custGeom>
              <a:avLst/>
              <a:gdLst>
                <a:gd name="connsiteX0" fmla="*/ 5260975 w 5260975"/>
                <a:gd name="connsiteY0" fmla="*/ 0 h 1410656"/>
                <a:gd name="connsiteX1" fmla="*/ 5260975 w 5260975"/>
                <a:gd name="connsiteY1" fmla="*/ 221634 h 1410656"/>
                <a:gd name="connsiteX2" fmla="*/ 5226503 w 5260975"/>
                <a:gd name="connsiteY2" fmla="*/ 237063 h 1410656"/>
                <a:gd name="connsiteX3" fmla="*/ 5206341 w 5260975"/>
                <a:gd name="connsiteY3" fmla="*/ 245128 h 1410656"/>
                <a:gd name="connsiteX4" fmla="*/ 5123287 w 5260975"/>
                <a:gd name="connsiteY4" fmla="*/ 297073 h 1410656"/>
                <a:gd name="connsiteX5" fmla="*/ 5048107 w 5260975"/>
                <a:gd name="connsiteY5" fmla="*/ 361307 h 1410656"/>
                <a:gd name="connsiteX6" fmla="*/ 4992899 w 5260975"/>
                <a:gd name="connsiteY6" fmla="*/ 437542 h 1410656"/>
                <a:gd name="connsiteX7" fmla="*/ 4977440 w 5260975"/>
                <a:gd name="connsiteY7" fmla="*/ 455690 h 1410656"/>
                <a:gd name="connsiteX8" fmla="*/ 4935193 w 5260975"/>
                <a:gd name="connsiteY8" fmla="*/ 478445 h 1410656"/>
                <a:gd name="connsiteX9" fmla="*/ 4897844 w 5260975"/>
                <a:gd name="connsiteY9" fmla="*/ 495535 h 1410656"/>
                <a:gd name="connsiteX10" fmla="*/ 4870767 w 5260975"/>
                <a:gd name="connsiteY10" fmla="*/ 514451 h 1410656"/>
                <a:gd name="connsiteX11" fmla="*/ 4847916 w 5260975"/>
                <a:gd name="connsiteY11" fmla="*/ 531830 h 1410656"/>
                <a:gd name="connsiteX12" fmla="*/ 4796163 w 5260975"/>
                <a:gd name="connsiteY12" fmla="*/ 576765 h 1410656"/>
                <a:gd name="connsiteX13" fmla="*/ 4738843 w 5260975"/>
                <a:gd name="connsiteY13" fmla="*/ 614691 h 1410656"/>
                <a:gd name="connsiteX14" fmla="*/ 4692755 w 5260975"/>
                <a:gd name="connsiteY14" fmla="*/ 661162 h 1410656"/>
                <a:gd name="connsiteX15" fmla="*/ 4673744 w 5260975"/>
                <a:gd name="connsiteY15" fmla="*/ 686318 h 1410656"/>
                <a:gd name="connsiteX16" fmla="*/ 4633801 w 5260975"/>
                <a:gd name="connsiteY16" fmla="*/ 703505 h 1410656"/>
                <a:gd name="connsiteX17" fmla="*/ 4590499 w 5260975"/>
                <a:gd name="connsiteY17" fmla="*/ 730389 h 1410656"/>
                <a:gd name="connsiteX18" fmla="*/ 4559773 w 5260975"/>
                <a:gd name="connsiteY18" fmla="*/ 757081 h 1410656"/>
                <a:gd name="connsiteX19" fmla="*/ 4536059 w 5260975"/>
                <a:gd name="connsiteY19" fmla="*/ 774940 h 1410656"/>
                <a:gd name="connsiteX20" fmla="*/ 4502549 w 5260975"/>
                <a:gd name="connsiteY20" fmla="*/ 792895 h 1410656"/>
                <a:gd name="connsiteX21" fmla="*/ 4468944 w 5260975"/>
                <a:gd name="connsiteY21" fmla="*/ 816419 h 1410656"/>
                <a:gd name="connsiteX22" fmla="*/ 4452622 w 5260975"/>
                <a:gd name="connsiteY22" fmla="*/ 830917 h 1410656"/>
                <a:gd name="connsiteX23" fmla="*/ 4421032 w 5260975"/>
                <a:gd name="connsiteY23" fmla="*/ 855016 h 1410656"/>
                <a:gd name="connsiteX24" fmla="*/ 4388483 w 5260975"/>
                <a:gd name="connsiteY24" fmla="*/ 877484 h 1410656"/>
                <a:gd name="connsiteX25" fmla="*/ 4327321 w 5260975"/>
                <a:gd name="connsiteY25" fmla="*/ 903216 h 1410656"/>
                <a:gd name="connsiteX26" fmla="*/ 4271633 w 5260975"/>
                <a:gd name="connsiteY26" fmla="*/ 941046 h 1410656"/>
                <a:gd name="connsiteX27" fmla="*/ 4227465 w 5260975"/>
                <a:gd name="connsiteY27" fmla="*/ 968698 h 1410656"/>
                <a:gd name="connsiteX28" fmla="*/ 4201733 w 5260975"/>
                <a:gd name="connsiteY28" fmla="*/ 986846 h 1410656"/>
                <a:gd name="connsiteX29" fmla="*/ 4154494 w 5260975"/>
                <a:gd name="connsiteY29" fmla="*/ 1027364 h 1410656"/>
                <a:gd name="connsiteX30" fmla="*/ 4081234 w 5260975"/>
                <a:gd name="connsiteY30" fmla="*/ 1069994 h 1410656"/>
                <a:gd name="connsiteX31" fmla="*/ 4036971 w 5260975"/>
                <a:gd name="connsiteY31" fmla="*/ 1093038 h 1410656"/>
                <a:gd name="connsiteX32" fmla="*/ 3941725 w 5260975"/>
                <a:gd name="connsiteY32" fmla="*/ 1127796 h 1410656"/>
                <a:gd name="connsiteX33" fmla="*/ 3910999 w 5260975"/>
                <a:gd name="connsiteY33" fmla="*/ 1140182 h 1410656"/>
                <a:gd name="connsiteX34" fmla="*/ 3875859 w 5260975"/>
                <a:gd name="connsiteY34" fmla="*/ 1148343 h 1410656"/>
                <a:gd name="connsiteX35" fmla="*/ 3819401 w 5260975"/>
                <a:gd name="connsiteY35" fmla="*/ 1167642 h 1410656"/>
                <a:gd name="connsiteX36" fmla="*/ 3709176 w 5260975"/>
                <a:gd name="connsiteY36" fmla="*/ 1200863 h 1410656"/>
                <a:gd name="connsiteX37" fmla="*/ 3684981 w 5260975"/>
                <a:gd name="connsiteY37" fmla="*/ 1205952 h 1410656"/>
                <a:gd name="connsiteX38" fmla="*/ 3623338 w 5260975"/>
                <a:gd name="connsiteY38" fmla="*/ 1227363 h 1410656"/>
                <a:gd name="connsiteX39" fmla="*/ 3586373 w 5260975"/>
                <a:gd name="connsiteY39" fmla="*/ 1241765 h 1410656"/>
                <a:gd name="connsiteX40" fmla="*/ 3555743 w 5260975"/>
                <a:gd name="connsiteY40" fmla="*/ 1250023 h 1410656"/>
                <a:gd name="connsiteX41" fmla="*/ 3528667 w 5260975"/>
                <a:gd name="connsiteY41" fmla="*/ 1253864 h 1410656"/>
                <a:gd name="connsiteX42" fmla="*/ 3457424 w 5260975"/>
                <a:gd name="connsiteY42" fmla="*/ 1272874 h 1410656"/>
                <a:gd name="connsiteX43" fmla="*/ 3429003 w 5260975"/>
                <a:gd name="connsiteY43" fmla="*/ 1280364 h 1410656"/>
                <a:gd name="connsiteX44" fmla="*/ 3355264 w 5260975"/>
                <a:gd name="connsiteY44" fmla="*/ 1306096 h 1410656"/>
                <a:gd name="connsiteX45" fmla="*/ 3292757 w 5260975"/>
                <a:gd name="connsiteY45" fmla="*/ 1323090 h 1410656"/>
                <a:gd name="connsiteX46" fmla="*/ 3266643 w 5260975"/>
                <a:gd name="connsiteY46" fmla="*/ 1331251 h 1410656"/>
                <a:gd name="connsiteX47" fmla="*/ 3206921 w 5260975"/>
                <a:gd name="connsiteY47" fmla="*/ 1344886 h 1410656"/>
                <a:gd name="connsiteX48" fmla="*/ 3173123 w 5260975"/>
                <a:gd name="connsiteY48" fmla="*/ 1354488 h 1410656"/>
                <a:gd name="connsiteX49" fmla="*/ 3090646 w 5260975"/>
                <a:gd name="connsiteY49" fmla="*/ 1365337 h 1410656"/>
                <a:gd name="connsiteX50" fmla="*/ 3005480 w 5260975"/>
                <a:gd name="connsiteY50" fmla="*/ 1375802 h 1410656"/>
                <a:gd name="connsiteX51" fmla="*/ 2958721 w 5260975"/>
                <a:gd name="connsiteY51" fmla="*/ 1379259 h 1410656"/>
                <a:gd name="connsiteX52" fmla="*/ 2917915 w 5260975"/>
                <a:gd name="connsiteY52" fmla="*/ 1384733 h 1410656"/>
                <a:gd name="connsiteX53" fmla="*/ 2882389 w 5260975"/>
                <a:gd name="connsiteY53" fmla="*/ 1388189 h 1410656"/>
                <a:gd name="connsiteX54" fmla="*/ 2825837 w 5260975"/>
                <a:gd name="connsiteY54" fmla="*/ 1395198 h 1410656"/>
                <a:gd name="connsiteX55" fmla="*/ 2802313 w 5260975"/>
                <a:gd name="connsiteY55" fmla="*/ 1397023 h 1410656"/>
                <a:gd name="connsiteX56" fmla="*/ 2746816 w 5260975"/>
                <a:gd name="connsiteY56" fmla="*/ 1396926 h 1410656"/>
                <a:gd name="connsiteX57" fmla="*/ 2727517 w 5260975"/>
                <a:gd name="connsiteY57" fmla="*/ 1395966 h 1410656"/>
                <a:gd name="connsiteX58" fmla="*/ 2690359 w 5260975"/>
                <a:gd name="connsiteY58" fmla="*/ 1384060 h 1410656"/>
                <a:gd name="connsiteX59" fmla="*/ 2685943 w 5260975"/>
                <a:gd name="connsiteY59" fmla="*/ 1383196 h 1410656"/>
                <a:gd name="connsiteX60" fmla="*/ 2661554 w 5260975"/>
                <a:gd name="connsiteY60" fmla="*/ 1378491 h 1410656"/>
                <a:gd name="connsiteX61" fmla="*/ 2648208 w 5260975"/>
                <a:gd name="connsiteY61" fmla="*/ 1376955 h 1410656"/>
                <a:gd name="connsiteX62" fmla="*/ 2597512 w 5260975"/>
                <a:gd name="connsiteY62" fmla="*/ 1367162 h 1410656"/>
                <a:gd name="connsiteX63" fmla="*/ 2568324 w 5260975"/>
                <a:gd name="connsiteY63" fmla="*/ 1362553 h 1410656"/>
                <a:gd name="connsiteX64" fmla="*/ 2544704 w 5260975"/>
                <a:gd name="connsiteY64" fmla="*/ 1363225 h 1410656"/>
                <a:gd name="connsiteX65" fmla="*/ 2503225 w 5260975"/>
                <a:gd name="connsiteY65" fmla="*/ 1364089 h 1410656"/>
                <a:gd name="connsiteX66" fmla="*/ 2489975 w 5260975"/>
                <a:gd name="connsiteY66" fmla="*/ 1366298 h 1410656"/>
                <a:gd name="connsiteX67" fmla="*/ 2430061 w 5260975"/>
                <a:gd name="connsiteY67" fmla="*/ 1359960 h 1410656"/>
                <a:gd name="connsiteX68" fmla="*/ 2395880 w 5260975"/>
                <a:gd name="connsiteY68" fmla="*/ 1359480 h 1410656"/>
                <a:gd name="connsiteX69" fmla="*/ 2357378 w 5260975"/>
                <a:gd name="connsiteY69" fmla="*/ 1351607 h 1410656"/>
                <a:gd name="connsiteX70" fmla="*/ 2346145 w 5260975"/>
                <a:gd name="connsiteY70" fmla="*/ 1351991 h 1410656"/>
                <a:gd name="connsiteX71" fmla="*/ 2333567 w 5260975"/>
                <a:gd name="connsiteY71" fmla="*/ 1352663 h 1410656"/>
                <a:gd name="connsiteX72" fmla="*/ 2294968 w 5260975"/>
                <a:gd name="connsiteY72" fmla="*/ 1353240 h 1410656"/>
                <a:gd name="connsiteX73" fmla="*/ 2271540 w 5260975"/>
                <a:gd name="connsiteY73" fmla="*/ 1356120 h 1410656"/>
                <a:gd name="connsiteX74" fmla="*/ 2226895 w 5260975"/>
                <a:gd name="connsiteY74" fmla="*/ 1354392 h 1410656"/>
                <a:gd name="connsiteX75" fmla="*/ 2210379 w 5260975"/>
                <a:gd name="connsiteY75" fmla="*/ 1356888 h 1410656"/>
                <a:gd name="connsiteX76" fmla="*/ 2168613 w 5260975"/>
                <a:gd name="connsiteY76" fmla="*/ 1357176 h 1410656"/>
                <a:gd name="connsiteX77" fmla="*/ 2131167 w 5260975"/>
                <a:gd name="connsiteY77" fmla="*/ 1355736 h 1410656"/>
                <a:gd name="connsiteX78" fmla="*/ 2095065 w 5260975"/>
                <a:gd name="connsiteY78" fmla="*/ 1356504 h 1410656"/>
                <a:gd name="connsiteX79" fmla="*/ 2069237 w 5260975"/>
                <a:gd name="connsiteY79" fmla="*/ 1359672 h 1410656"/>
                <a:gd name="connsiteX80" fmla="*/ 2041201 w 5260975"/>
                <a:gd name="connsiteY80" fmla="*/ 1361592 h 1410656"/>
                <a:gd name="connsiteX81" fmla="*/ 1963909 w 5260975"/>
                <a:gd name="connsiteY81" fmla="*/ 1373018 h 1410656"/>
                <a:gd name="connsiteX82" fmla="*/ 1949603 w 5260975"/>
                <a:gd name="connsiteY82" fmla="*/ 1370234 h 1410656"/>
                <a:gd name="connsiteX83" fmla="*/ 1868373 w 5260975"/>
                <a:gd name="connsiteY83" fmla="*/ 1367641 h 1410656"/>
                <a:gd name="connsiteX84" fmla="*/ 1850707 w 5260975"/>
                <a:gd name="connsiteY84" fmla="*/ 1367834 h 1410656"/>
                <a:gd name="connsiteX85" fmla="*/ 1803275 w 5260975"/>
                <a:gd name="connsiteY85" fmla="*/ 1356504 h 1410656"/>
                <a:gd name="connsiteX86" fmla="*/ 1730112 w 5260975"/>
                <a:gd name="connsiteY86" fmla="*/ 1374459 h 1410656"/>
                <a:gd name="connsiteX87" fmla="*/ 1661652 w 5260975"/>
                <a:gd name="connsiteY87" fmla="*/ 1396926 h 1410656"/>
                <a:gd name="connsiteX88" fmla="*/ 1653011 w 5260975"/>
                <a:gd name="connsiteY88" fmla="*/ 1399807 h 1410656"/>
                <a:gd name="connsiteX89" fmla="*/ 1628431 w 5260975"/>
                <a:gd name="connsiteY89" fmla="*/ 1404704 h 1410656"/>
                <a:gd name="connsiteX90" fmla="*/ 1597995 w 5260975"/>
                <a:gd name="connsiteY90" fmla="*/ 1406432 h 1410656"/>
                <a:gd name="connsiteX91" fmla="*/ 1559396 w 5260975"/>
                <a:gd name="connsiteY91" fmla="*/ 1410656 h 1410656"/>
                <a:gd name="connsiteX92" fmla="*/ 1528480 w 5260975"/>
                <a:gd name="connsiteY92" fmla="*/ 1405375 h 1410656"/>
                <a:gd name="connsiteX93" fmla="*/ 1485272 w 5260975"/>
                <a:gd name="connsiteY93" fmla="*/ 1397502 h 1410656"/>
                <a:gd name="connsiteX94" fmla="*/ 1444562 w 5260975"/>
                <a:gd name="connsiteY94" fmla="*/ 1390013 h 1410656"/>
                <a:gd name="connsiteX95" fmla="*/ 1431696 w 5260975"/>
                <a:gd name="connsiteY95" fmla="*/ 1398846 h 1410656"/>
                <a:gd name="connsiteX96" fmla="*/ 1411821 w 5260975"/>
                <a:gd name="connsiteY96" fmla="*/ 1406527 h 1410656"/>
                <a:gd name="connsiteX97" fmla="*/ 1389738 w 5260975"/>
                <a:gd name="connsiteY97" fmla="*/ 1397310 h 1410656"/>
                <a:gd name="connsiteX98" fmla="*/ 1338081 w 5260975"/>
                <a:gd name="connsiteY98" fmla="*/ 1378204 h 1410656"/>
                <a:gd name="connsiteX99" fmla="*/ 1305436 w 5260975"/>
                <a:gd name="connsiteY99" fmla="*/ 1377339 h 1410656"/>
                <a:gd name="connsiteX100" fmla="*/ 1234481 w 5260975"/>
                <a:gd name="connsiteY100" fmla="*/ 1369178 h 1410656"/>
                <a:gd name="connsiteX101" fmla="*/ 1188106 w 5260975"/>
                <a:gd name="connsiteY101" fmla="*/ 1357560 h 1410656"/>
                <a:gd name="connsiteX102" fmla="*/ 1154790 w 5260975"/>
                <a:gd name="connsiteY102" fmla="*/ 1344406 h 1410656"/>
                <a:gd name="connsiteX103" fmla="*/ 1107069 w 5260975"/>
                <a:gd name="connsiteY103" fmla="*/ 1327219 h 1410656"/>
                <a:gd name="connsiteX104" fmla="*/ 1059158 w 5260975"/>
                <a:gd name="connsiteY104" fmla="*/ 1318290 h 1410656"/>
                <a:gd name="connsiteX105" fmla="*/ 1024496 w 5260975"/>
                <a:gd name="connsiteY105" fmla="*/ 1307056 h 1410656"/>
                <a:gd name="connsiteX106" fmla="*/ 982153 w 5260975"/>
                <a:gd name="connsiteY106" fmla="*/ 1299374 h 1410656"/>
                <a:gd name="connsiteX107" fmla="*/ 946628 w 5260975"/>
                <a:gd name="connsiteY107" fmla="*/ 1299087 h 1410656"/>
                <a:gd name="connsiteX108" fmla="*/ 890939 w 5260975"/>
                <a:gd name="connsiteY108" fmla="*/ 1300431 h 1410656"/>
                <a:gd name="connsiteX109" fmla="*/ 822769 w 5260975"/>
                <a:gd name="connsiteY109" fmla="*/ 1277196 h 1410656"/>
                <a:gd name="connsiteX110" fmla="*/ 795212 w 5260975"/>
                <a:gd name="connsiteY110" fmla="*/ 1272010 h 1410656"/>
                <a:gd name="connsiteX111" fmla="*/ 769288 w 5260975"/>
                <a:gd name="connsiteY111" fmla="*/ 1269610 h 1410656"/>
                <a:gd name="connsiteX112" fmla="*/ 714271 w 5260975"/>
                <a:gd name="connsiteY112" fmla="*/ 1254152 h 1410656"/>
                <a:gd name="connsiteX113" fmla="*/ 691900 w 5260975"/>
                <a:gd name="connsiteY113" fmla="*/ 1249062 h 1410656"/>
                <a:gd name="connsiteX114" fmla="*/ 660598 w 5260975"/>
                <a:gd name="connsiteY114" fmla="*/ 1249159 h 1410656"/>
                <a:gd name="connsiteX115" fmla="*/ 603662 w 5260975"/>
                <a:gd name="connsiteY115" fmla="*/ 1242054 h 1410656"/>
                <a:gd name="connsiteX116" fmla="*/ 546821 w 5260975"/>
                <a:gd name="connsiteY116" fmla="*/ 1221314 h 1410656"/>
                <a:gd name="connsiteX117" fmla="*/ 522721 w 5260975"/>
                <a:gd name="connsiteY117" fmla="*/ 1223330 h 1410656"/>
                <a:gd name="connsiteX118" fmla="*/ 514080 w 5260975"/>
                <a:gd name="connsiteY118" fmla="*/ 1222851 h 1410656"/>
                <a:gd name="connsiteX119" fmla="*/ 436404 w 5260975"/>
                <a:gd name="connsiteY119" fmla="*/ 1211424 h 1410656"/>
                <a:gd name="connsiteX120" fmla="*/ 428626 w 5260975"/>
                <a:gd name="connsiteY120" fmla="*/ 1210177 h 1410656"/>
                <a:gd name="connsiteX121" fmla="*/ 392141 w 5260975"/>
                <a:gd name="connsiteY121" fmla="*/ 1199999 h 1410656"/>
                <a:gd name="connsiteX122" fmla="*/ 300157 w 5260975"/>
                <a:gd name="connsiteY122" fmla="*/ 1193662 h 1410656"/>
                <a:gd name="connsiteX123" fmla="*/ 294493 w 5260975"/>
                <a:gd name="connsiteY123" fmla="*/ 1192894 h 1410656"/>
                <a:gd name="connsiteX124" fmla="*/ 263671 w 5260975"/>
                <a:gd name="connsiteY124" fmla="*/ 1197982 h 1410656"/>
                <a:gd name="connsiteX125" fmla="*/ 248406 w 5260975"/>
                <a:gd name="connsiteY125" fmla="*/ 1205184 h 1410656"/>
                <a:gd name="connsiteX126" fmla="*/ 224594 w 5260975"/>
                <a:gd name="connsiteY126" fmla="*/ 1212673 h 1410656"/>
                <a:gd name="connsiteX127" fmla="*/ 200398 w 5260975"/>
                <a:gd name="connsiteY127" fmla="*/ 1215458 h 1410656"/>
                <a:gd name="connsiteX128" fmla="*/ 159783 w 5260975"/>
                <a:gd name="connsiteY128" fmla="*/ 1204127 h 1410656"/>
                <a:gd name="connsiteX129" fmla="*/ 144997 w 5260975"/>
                <a:gd name="connsiteY129" fmla="*/ 1202975 h 1410656"/>
                <a:gd name="connsiteX130" fmla="*/ 112064 w 5260975"/>
                <a:gd name="connsiteY130" fmla="*/ 1197503 h 1410656"/>
                <a:gd name="connsiteX131" fmla="*/ 83259 w 5260975"/>
                <a:gd name="connsiteY131" fmla="*/ 1197887 h 1410656"/>
                <a:gd name="connsiteX132" fmla="*/ 60120 w 5260975"/>
                <a:gd name="connsiteY132" fmla="*/ 1206624 h 1410656"/>
                <a:gd name="connsiteX133" fmla="*/ 26514 w 5260975"/>
                <a:gd name="connsiteY133" fmla="*/ 1208352 h 1410656"/>
                <a:gd name="connsiteX134" fmla="*/ 4814 w 5260975"/>
                <a:gd name="connsiteY134" fmla="*/ 1202015 h 1410656"/>
                <a:gd name="connsiteX135" fmla="*/ 398 w 5260975"/>
                <a:gd name="connsiteY135" fmla="*/ 1201152 h 1410656"/>
                <a:gd name="connsiteX136" fmla="*/ 0 w 5260975"/>
                <a:gd name="connsiteY136" fmla="*/ 1201150 h 1410656"/>
                <a:gd name="connsiteX137" fmla="*/ 0 w 5260975"/>
                <a:gd name="connsiteY137" fmla="*/ 1004512 h 1410656"/>
                <a:gd name="connsiteX138" fmla="*/ 30355 w 5260975"/>
                <a:gd name="connsiteY138" fmla="*/ 1002784 h 1410656"/>
                <a:gd name="connsiteX139" fmla="*/ 52151 w 5260975"/>
                <a:gd name="connsiteY139" fmla="*/ 997695 h 1410656"/>
                <a:gd name="connsiteX140" fmla="*/ 64248 w 5260975"/>
                <a:gd name="connsiteY140" fmla="*/ 994430 h 1410656"/>
                <a:gd name="connsiteX141" fmla="*/ 126370 w 5260975"/>
                <a:gd name="connsiteY141" fmla="*/ 985405 h 1410656"/>
                <a:gd name="connsiteX142" fmla="*/ 154022 w 5260975"/>
                <a:gd name="connsiteY142" fmla="*/ 975708 h 1410656"/>
                <a:gd name="connsiteX143" fmla="*/ 161512 w 5260975"/>
                <a:gd name="connsiteY143" fmla="*/ 974268 h 1410656"/>
                <a:gd name="connsiteX144" fmla="*/ 202510 w 5260975"/>
                <a:gd name="connsiteY144" fmla="*/ 978300 h 1410656"/>
                <a:gd name="connsiteX145" fmla="*/ 233235 w 5260975"/>
                <a:gd name="connsiteY145" fmla="*/ 993950 h 1410656"/>
                <a:gd name="connsiteX146" fmla="*/ 239188 w 5260975"/>
                <a:gd name="connsiteY146" fmla="*/ 999231 h 1410656"/>
                <a:gd name="connsiteX147" fmla="*/ 324834 w 5260975"/>
                <a:gd name="connsiteY147" fmla="*/ 997407 h 1410656"/>
                <a:gd name="connsiteX148" fmla="*/ 337987 w 5260975"/>
                <a:gd name="connsiteY148" fmla="*/ 995198 h 1410656"/>
                <a:gd name="connsiteX149" fmla="*/ 401550 w 5260975"/>
                <a:gd name="connsiteY149" fmla="*/ 1004416 h 1410656"/>
                <a:gd name="connsiteX150" fmla="*/ 420081 w 5260975"/>
                <a:gd name="connsiteY150" fmla="*/ 1006240 h 1410656"/>
                <a:gd name="connsiteX151" fmla="*/ 486523 w 5260975"/>
                <a:gd name="connsiteY151" fmla="*/ 1014498 h 1410656"/>
                <a:gd name="connsiteX152" fmla="*/ 495932 w 5260975"/>
                <a:gd name="connsiteY152" fmla="*/ 1006817 h 1410656"/>
                <a:gd name="connsiteX153" fmla="*/ 523009 w 5260975"/>
                <a:gd name="connsiteY153" fmla="*/ 987517 h 1410656"/>
                <a:gd name="connsiteX154" fmla="*/ 576393 w 5260975"/>
                <a:gd name="connsiteY154" fmla="*/ 970427 h 1410656"/>
                <a:gd name="connsiteX155" fmla="*/ 590892 w 5260975"/>
                <a:gd name="connsiteY155" fmla="*/ 971387 h 1410656"/>
                <a:gd name="connsiteX156" fmla="*/ 627569 w 5260975"/>
                <a:gd name="connsiteY156" fmla="*/ 999904 h 1410656"/>
                <a:gd name="connsiteX157" fmla="*/ 645429 w 5260975"/>
                <a:gd name="connsiteY157" fmla="*/ 1011329 h 1410656"/>
                <a:gd name="connsiteX158" fmla="*/ 696125 w 5260975"/>
                <a:gd name="connsiteY158" fmla="*/ 1032356 h 1410656"/>
                <a:gd name="connsiteX159" fmla="*/ 700349 w 5260975"/>
                <a:gd name="connsiteY159" fmla="*/ 1036197 h 1410656"/>
                <a:gd name="connsiteX160" fmla="*/ 737795 w 5260975"/>
                <a:gd name="connsiteY160" fmla="*/ 1081804 h 1410656"/>
                <a:gd name="connsiteX161" fmla="*/ 746244 w 5260975"/>
                <a:gd name="connsiteY161" fmla="*/ 1089581 h 1410656"/>
                <a:gd name="connsiteX162" fmla="*/ 756422 w 5260975"/>
                <a:gd name="connsiteY162" fmla="*/ 1101680 h 1410656"/>
                <a:gd name="connsiteX163" fmla="*/ 788202 w 5260975"/>
                <a:gd name="connsiteY163" fmla="*/ 1125108 h 1410656"/>
                <a:gd name="connsiteX164" fmla="*/ 827569 w 5260975"/>
                <a:gd name="connsiteY164" fmla="*/ 1132596 h 1410656"/>
                <a:gd name="connsiteX165" fmla="*/ 875097 w 5260975"/>
                <a:gd name="connsiteY165" fmla="*/ 1144022 h 1410656"/>
                <a:gd name="connsiteX166" fmla="*/ 894972 w 5260975"/>
                <a:gd name="connsiteY166" fmla="*/ 1151704 h 1410656"/>
                <a:gd name="connsiteX167" fmla="*/ 948260 w 5260975"/>
                <a:gd name="connsiteY167" fmla="*/ 1166298 h 1410656"/>
                <a:gd name="connsiteX168" fmla="*/ 986282 w 5260975"/>
                <a:gd name="connsiteY168" fmla="*/ 1178588 h 1410656"/>
                <a:gd name="connsiteX169" fmla="*/ 1041107 w 5260975"/>
                <a:gd name="connsiteY169" fmla="*/ 1185789 h 1410656"/>
                <a:gd name="connsiteX170" fmla="*/ 1067703 w 5260975"/>
                <a:gd name="connsiteY170" fmla="*/ 1186076 h 1410656"/>
                <a:gd name="connsiteX171" fmla="*/ 1116574 w 5260975"/>
                <a:gd name="connsiteY171" fmla="*/ 1222946 h 1410656"/>
                <a:gd name="connsiteX172" fmla="*/ 1155557 w 5260975"/>
                <a:gd name="connsiteY172" fmla="*/ 1247335 h 1410656"/>
                <a:gd name="connsiteX173" fmla="*/ 1196556 w 5260975"/>
                <a:gd name="connsiteY173" fmla="*/ 1235525 h 1410656"/>
                <a:gd name="connsiteX174" fmla="*/ 1207693 w 5260975"/>
                <a:gd name="connsiteY174" fmla="*/ 1224387 h 1410656"/>
                <a:gd name="connsiteX175" fmla="*/ 1274904 w 5260975"/>
                <a:gd name="connsiteY175" fmla="*/ 1213826 h 1410656"/>
                <a:gd name="connsiteX176" fmla="*/ 1370919 w 5260975"/>
                <a:gd name="connsiteY176" fmla="*/ 1213442 h 1410656"/>
                <a:gd name="connsiteX177" fmla="*/ 1530593 w 5260975"/>
                <a:gd name="connsiteY177" fmla="*/ 1189437 h 1410656"/>
                <a:gd name="connsiteX178" fmla="*/ 1558436 w 5260975"/>
                <a:gd name="connsiteY178" fmla="*/ 1178299 h 1410656"/>
                <a:gd name="connsiteX179" fmla="*/ 1589737 w 5260975"/>
                <a:gd name="connsiteY179" fmla="*/ 1175515 h 1410656"/>
                <a:gd name="connsiteX180" fmla="*/ 1601740 w 5260975"/>
                <a:gd name="connsiteY180" fmla="*/ 1182333 h 1410656"/>
                <a:gd name="connsiteX181" fmla="*/ 1654259 w 5260975"/>
                <a:gd name="connsiteY181" fmla="*/ 1192510 h 1410656"/>
                <a:gd name="connsiteX182" fmla="*/ 1664246 w 5260975"/>
                <a:gd name="connsiteY182" fmla="*/ 1192702 h 1410656"/>
                <a:gd name="connsiteX183" fmla="*/ 1698427 w 5260975"/>
                <a:gd name="connsiteY183" fmla="*/ 1188381 h 1410656"/>
                <a:gd name="connsiteX184" fmla="*/ 1730112 w 5260975"/>
                <a:gd name="connsiteY184" fmla="*/ 1185885 h 1410656"/>
                <a:gd name="connsiteX185" fmla="*/ 1809996 w 5260975"/>
                <a:gd name="connsiteY185" fmla="*/ 1194046 h 1410656"/>
                <a:gd name="connsiteX186" fmla="*/ 1871254 w 5260975"/>
                <a:gd name="connsiteY186" fmla="*/ 1192126 h 1410656"/>
                <a:gd name="connsiteX187" fmla="*/ 1899482 w 5260975"/>
                <a:gd name="connsiteY187" fmla="*/ 1194046 h 1410656"/>
                <a:gd name="connsiteX188" fmla="*/ 1915420 w 5260975"/>
                <a:gd name="connsiteY188" fmla="*/ 1196927 h 1410656"/>
                <a:gd name="connsiteX189" fmla="*/ 1951522 w 5260975"/>
                <a:gd name="connsiteY189" fmla="*/ 1216994 h 1410656"/>
                <a:gd name="connsiteX190" fmla="*/ 1971302 w 5260975"/>
                <a:gd name="connsiteY190" fmla="*/ 1221507 h 1410656"/>
                <a:gd name="connsiteX191" fmla="*/ 2030831 w 5260975"/>
                <a:gd name="connsiteY191" fmla="*/ 1221123 h 1410656"/>
                <a:gd name="connsiteX192" fmla="*/ 2120125 w 5260975"/>
                <a:gd name="connsiteY192" fmla="*/ 1190878 h 1410656"/>
                <a:gd name="connsiteX193" fmla="*/ 2129439 w 5260975"/>
                <a:gd name="connsiteY193" fmla="*/ 1186845 h 1410656"/>
                <a:gd name="connsiteX194" fmla="*/ 2174854 w 5260975"/>
                <a:gd name="connsiteY194" fmla="*/ 1181852 h 1410656"/>
                <a:gd name="connsiteX195" fmla="*/ 2205674 w 5260975"/>
                <a:gd name="connsiteY195" fmla="*/ 1188669 h 1410656"/>
                <a:gd name="connsiteX196" fmla="*/ 2247634 w 5260975"/>
                <a:gd name="connsiteY196" fmla="*/ 1202784 h 1410656"/>
                <a:gd name="connsiteX197" fmla="*/ 2285367 w 5260975"/>
                <a:gd name="connsiteY197" fmla="*/ 1214594 h 1410656"/>
                <a:gd name="connsiteX198" fmla="*/ 2312827 w 5260975"/>
                <a:gd name="connsiteY198" fmla="*/ 1227939 h 1410656"/>
                <a:gd name="connsiteX199" fmla="*/ 2375622 w 5260975"/>
                <a:gd name="connsiteY199" fmla="*/ 1237733 h 1410656"/>
                <a:gd name="connsiteX200" fmla="*/ 2382151 w 5260975"/>
                <a:gd name="connsiteY200" fmla="*/ 1239365 h 1410656"/>
                <a:gd name="connsiteX201" fmla="*/ 2429390 w 5260975"/>
                <a:gd name="connsiteY201" fmla="*/ 1227459 h 1410656"/>
                <a:gd name="connsiteX202" fmla="*/ 2486134 w 5260975"/>
                <a:gd name="connsiteY202" fmla="*/ 1215362 h 1410656"/>
                <a:gd name="connsiteX203" fmla="*/ 2506394 w 5260975"/>
                <a:gd name="connsiteY203" fmla="*/ 1219490 h 1410656"/>
                <a:gd name="connsiteX204" fmla="*/ 2534142 w 5260975"/>
                <a:gd name="connsiteY204" fmla="*/ 1225347 h 1410656"/>
                <a:gd name="connsiteX205" fmla="*/ 2559874 w 5260975"/>
                <a:gd name="connsiteY205" fmla="*/ 1222275 h 1410656"/>
                <a:gd name="connsiteX206" fmla="*/ 2575525 w 5260975"/>
                <a:gd name="connsiteY206" fmla="*/ 1221987 h 1410656"/>
                <a:gd name="connsiteX207" fmla="*/ 2646960 w 5260975"/>
                <a:gd name="connsiteY207" fmla="*/ 1257896 h 1410656"/>
                <a:gd name="connsiteX208" fmla="*/ 2665107 w 5260975"/>
                <a:gd name="connsiteY208" fmla="*/ 1260873 h 1410656"/>
                <a:gd name="connsiteX209" fmla="*/ 2675381 w 5260975"/>
                <a:gd name="connsiteY209" fmla="*/ 1265290 h 1410656"/>
                <a:gd name="connsiteX210" fmla="*/ 2737311 w 5260975"/>
                <a:gd name="connsiteY210" fmla="*/ 1309841 h 1410656"/>
                <a:gd name="connsiteX211" fmla="*/ 2763619 w 5260975"/>
                <a:gd name="connsiteY211" fmla="*/ 1318866 h 1410656"/>
                <a:gd name="connsiteX212" fmla="*/ 2792519 w 5260975"/>
                <a:gd name="connsiteY212" fmla="*/ 1317041 h 1410656"/>
                <a:gd name="connsiteX213" fmla="*/ 2809226 w 5260975"/>
                <a:gd name="connsiteY213" fmla="*/ 1313777 h 1410656"/>
                <a:gd name="connsiteX214" fmla="*/ 2850705 w 5260975"/>
                <a:gd name="connsiteY214" fmla="*/ 1285452 h 1410656"/>
                <a:gd name="connsiteX215" fmla="*/ 2874324 w 5260975"/>
                <a:gd name="connsiteY215" fmla="*/ 1286413 h 1410656"/>
                <a:gd name="connsiteX216" fmla="*/ 2911194 w 5260975"/>
                <a:gd name="connsiteY216" fmla="*/ 1305903 h 1410656"/>
                <a:gd name="connsiteX217" fmla="*/ 2978116 w 5260975"/>
                <a:gd name="connsiteY217" fmla="*/ 1314641 h 1410656"/>
                <a:gd name="connsiteX218" fmla="*/ 3012106 w 5260975"/>
                <a:gd name="connsiteY218" fmla="*/ 1287373 h 1410656"/>
                <a:gd name="connsiteX219" fmla="*/ 3029676 w 5260975"/>
                <a:gd name="connsiteY219" fmla="*/ 1261161 h 1410656"/>
                <a:gd name="connsiteX220" fmla="*/ 3080469 w 5260975"/>
                <a:gd name="connsiteY220" fmla="*/ 1230724 h 1410656"/>
                <a:gd name="connsiteX221" fmla="*/ 3092567 w 5260975"/>
                <a:gd name="connsiteY221" fmla="*/ 1242054 h 1410656"/>
                <a:gd name="connsiteX222" fmla="*/ 3129821 w 5260975"/>
                <a:gd name="connsiteY222" fmla="*/ 1246855 h 1410656"/>
                <a:gd name="connsiteX223" fmla="*/ 3170147 w 5260975"/>
                <a:gd name="connsiteY223" fmla="*/ 1246471 h 1410656"/>
                <a:gd name="connsiteX224" fmla="*/ 3240429 w 5260975"/>
                <a:gd name="connsiteY224" fmla="*/ 1251559 h 1410656"/>
                <a:gd name="connsiteX225" fmla="*/ 3287189 w 5260975"/>
                <a:gd name="connsiteY225" fmla="*/ 1222466 h 1410656"/>
                <a:gd name="connsiteX226" fmla="*/ 3305049 w 5260975"/>
                <a:gd name="connsiteY226" fmla="*/ 1210465 h 1410656"/>
                <a:gd name="connsiteX227" fmla="*/ 3321755 w 5260975"/>
                <a:gd name="connsiteY227" fmla="*/ 1202784 h 1410656"/>
                <a:gd name="connsiteX228" fmla="*/ 3341055 w 5260975"/>
                <a:gd name="connsiteY228" fmla="*/ 1198463 h 1410656"/>
                <a:gd name="connsiteX229" fmla="*/ 3387621 w 5260975"/>
                <a:gd name="connsiteY229" fmla="*/ 1182140 h 1410656"/>
                <a:gd name="connsiteX230" fmla="*/ 3413161 w 5260975"/>
                <a:gd name="connsiteY230" fmla="*/ 1166105 h 1410656"/>
                <a:gd name="connsiteX231" fmla="*/ 3470579 w 5260975"/>
                <a:gd name="connsiteY231" fmla="*/ 1150647 h 1410656"/>
                <a:gd name="connsiteX232" fmla="*/ 3509657 w 5260975"/>
                <a:gd name="connsiteY232" fmla="*/ 1136821 h 1410656"/>
                <a:gd name="connsiteX233" fmla="*/ 3550847 w 5260975"/>
                <a:gd name="connsiteY233" fmla="*/ 1113009 h 1410656"/>
                <a:gd name="connsiteX234" fmla="*/ 3556608 w 5260975"/>
                <a:gd name="connsiteY234" fmla="*/ 1109361 h 1410656"/>
                <a:gd name="connsiteX235" fmla="*/ 3570435 w 5260975"/>
                <a:gd name="connsiteY235" fmla="*/ 1093710 h 1410656"/>
                <a:gd name="connsiteX236" fmla="*/ 3590501 w 5260975"/>
                <a:gd name="connsiteY236" fmla="*/ 1039846 h 1410656"/>
                <a:gd name="connsiteX237" fmla="*/ 3596263 w 5260975"/>
                <a:gd name="connsiteY237" fmla="*/ 1028900 h 1410656"/>
                <a:gd name="connsiteX238" fmla="*/ 3648591 w 5260975"/>
                <a:gd name="connsiteY238" fmla="*/ 992030 h 1410656"/>
                <a:gd name="connsiteX239" fmla="*/ 3667986 w 5260975"/>
                <a:gd name="connsiteY239" fmla="*/ 995487 h 1410656"/>
                <a:gd name="connsiteX240" fmla="*/ 3689397 w 5260975"/>
                <a:gd name="connsiteY240" fmla="*/ 1007585 h 1410656"/>
                <a:gd name="connsiteX241" fmla="*/ 3736349 w 5260975"/>
                <a:gd name="connsiteY241" fmla="*/ 1010753 h 1410656"/>
                <a:gd name="connsiteX242" fmla="*/ 3753919 w 5260975"/>
                <a:gd name="connsiteY242" fmla="*/ 1004513 h 1410656"/>
                <a:gd name="connsiteX243" fmla="*/ 3784643 w 5260975"/>
                <a:gd name="connsiteY243" fmla="*/ 987710 h 1410656"/>
                <a:gd name="connsiteX244" fmla="*/ 3808359 w 5260975"/>
                <a:gd name="connsiteY244" fmla="*/ 961689 h 1410656"/>
                <a:gd name="connsiteX245" fmla="*/ 3842829 w 5260975"/>
                <a:gd name="connsiteY245" fmla="*/ 918674 h 1410656"/>
                <a:gd name="connsiteX246" fmla="*/ 3908983 w 5260975"/>
                <a:gd name="connsiteY246" fmla="*/ 902256 h 1410656"/>
                <a:gd name="connsiteX247" fmla="*/ 3934428 w 5260975"/>
                <a:gd name="connsiteY247" fmla="*/ 896783 h 1410656"/>
                <a:gd name="connsiteX248" fmla="*/ 4026987 w 5260975"/>
                <a:gd name="connsiteY248" fmla="*/ 873835 h 1410656"/>
                <a:gd name="connsiteX249" fmla="*/ 4035051 w 5260975"/>
                <a:gd name="connsiteY249" fmla="*/ 873067 h 1410656"/>
                <a:gd name="connsiteX250" fmla="*/ 4099189 w 5260975"/>
                <a:gd name="connsiteY250" fmla="*/ 846664 h 1410656"/>
                <a:gd name="connsiteX251" fmla="*/ 4114647 w 5260975"/>
                <a:gd name="connsiteY251" fmla="*/ 840134 h 1410656"/>
                <a:gd name="connsiteX252" fmla="*/ 4133563 w 5260975"/>
                <a:gd name="connsiteY252" fmla="*/ 823427 h 1410656"/>
                <a:gd name="connsiteX253" fmla="*/ 4151039 w 5260975"/>
                <a:gd name="connsiteY253" fmla="*/ 776284 h 1410656"/>
                <a:gd name="connsiteX254" fmla="*/ 4171489 w 5260975"/>
                <a:gd name="connsiteY254" fmla="*/ 754776 h 1410656"/>
                <a:gd name="connsiteX255" fmla="*/ 4186372 w 5260975"/>
                <a:gd name="connsiteY255" fmla="*/ 741718 h 1410656"/>
                <a:gd name="connsiteX256" fmla="*/ 4199429 w 5260975"/>
                <a:gd name="connsiteY256" fmla="*/ 721940 h 1410656"/>
                <a:gd name="connsiteX257" fmla="*/ 4212487 w 5260975"/>
                <a:gd name="connsiteY257" fmla="*/ 674604 h 1410656"/>
                <a:gd name="connsiteX258" fmla="*/ 4232555 w 5260975"/>
                <a:gd name="connsiteY258" fmla="*/ 632645 h 1410656"/>
                <a:gd name="connsiteX259" fmla="*/ 4268657 w 5260975"/>
                <a:gd name="connsiteY259" fmla="*/ 609410 h 1410656"/>
                <a:gd name="connsiteX260" fmla="*/ 4291028 w 5260975"/>
                <a:gd name="connsiteY260" fmla="*/ 597216 h 1410656"/>
                <a:gd name="connsiteX261" fmla="*/ 4379651 w 5260975"/>
                <a:gd name="connsiteY261" fmla="*/ 609506 h 1410656"/>
                <a:gd name="connsiteX262" fmla="*/ 4440139 w 5260975"/>
                <a:gd name="connsiteY262" fmla="*/ 621507 h 1410656"/>
                <a:gd name="connsiteX263" fmla="*/ 4460015 w 5260975"/>
                <a:gd name="connsiteY263" fmla="*/ 616899 h 1410656"/>
                <a:gd name="connsiteX264" fmla="*/ 4516183 w 5260975"/>
                <a:gd name="connsiteY264" fmla="*/ 577724 h 1410656"/>
                <a:gd name="connsiteX265" fmla="*/ 4571681 w 5260975"/>
                <a:gd name="connsiteY265" fmla="*/ 560250 h 1410656"/>
                <a:gd name="connsiteX266" fmla="*/ 4613447 w 5260975"/>
                <a:gd name="connsiteY266" fmla="*/ 555257 h 1410656"/>
                <a:gd name="connsiteX267" fmla="*/ 4649355 w 5260975"/>
                <a:gd name="connsiteY267" fmla="*/ 551417 h 1410656"/>
                <a:gd name="connsiteX268" fmla="*/ 4692467 w 5260975"/>
                <a:gd name="connsiteY268" fmla="*/ 540663 h 1410656"/>
                <a:gd name="connsiteX269" fmla="*/ 4716855 w 5260975"/>
                <a:gd name="connsiteY269" fmla="*/ 528949 h 1410656"/>
                <a:gd name="connsiteX270" fmla="*/ 4755645 w 5260975"/>
                <a:gd name="connsiteY270" fmla="*/ 512147 h 1410656"/>
                <a:gd name="connsiteX271" fmla="*/ 4795395 w 5260975"/>
                <a:gd name="connsiteY271" fmla="*/ 490351 h 1410656"/>
                <a:gd name="connsiteX272" fmla="*/ 4825928 w 5260975"/>
                <a:gd name="connsiteY272" fmla="*/ 459818 h 1410656"/>
                <a:gd name="connsiteX273" fmla="*/ 4842347 w 5260975"/>
                <a:gd name="connsiteY273" fmla="*/ 434086 h 1410656"/>
                <a:gd name="connsiteX274" fmla="*/ 4890451 w 5260975"/>
                <a:gd name="connsiteY274" fmla="*/ 397216 h 1410656"/>
                <a:gd name="connsiteX275" fmla="*/ 4933945 w 5260975"/>
                <a:gd name="connsiteY275" fmla="*/ 327701 h 1410656"/>
                <a:gd name="connsiteX276" fmla="*/ 4961214 w 5260975"/>
                <a:gd name="connsiteY276" fmla="*/ 298801 h 1410656"/>
                <a:gd name="connsiteX277" fmla="*/ 4976672 w 5260975"/>
                <a:gd name="connsiteY277" fmla="*/ 290639 h 1410656"/>
                <a:gd name="connsiteX278" fmla="*/ 5002979 w 5260975"/>
                <a:gd name="connsiteY278" fmla="*/ 270573 h 1410656"/>
                <a:gd name="connsiteX279" fmla="*/ 5018535 w 5260975"/>
                <a:gd name="connsiteY279" fmla="*/ 255690 h 1410656"/>
                <a:gd name="connsiteX280" fmla="*/ 5061069 w 5260975"/>
                <a:gd name="connsiteY280" fmla="*/ 200961 h 1410656"/>
                <a:gd name="connsiteX281" fmla="*/ 5074127 w 5260975"/>
                <a:gd name="connsiteY281" fmla="*/ 184735 h 1410656"/>
                <a:gd name="connsiteX282" fmla="*/ 5101108 w 5260975"/>
                <a:gd name="connsiteY282" fmla="*/ 156891 h 1410656"/>
                <a:gd name="connsiteX283" fmla="*/ 5112918 w 5260975"/>
                <a:gd name="connsiteY283" fmla="*/ 148441 h 1410656"/>
                <a:gd name="connsiteX284" fmla="*/ 5133753 w 5260975"/>
                <a:gd name="connsiteY284" fmla="*/ 125782 h 1410656"/>
                <a:gd name="connsiteX285" fmla="*/ 5183393 w 5260975"/>
                <a:gd name="connsiteY285" fmla="*/ 66348 h 1410656"/>
                <a:gd name="connsiteX286" fmla="*/ 5204709 w 5260975"/>
                <a:gd name="connsiteY286" fmla="*/ 33030 h 1410656"/>
                <a:gd name="connsiteX287" fmla="*/ 5247243 w 5260975"/>
                <a:gd name="connsiteY287" fmla="*/ 8451 h 1410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</a:cxnLst>
              <a:rect l="l" t="t" r="r" b="b"/>
              <a:pathLst>
                <a:path w="5260975" h="1410656">
                  <a:moveTo>
                    <a:pt x="5260975" y="0"/>
                  </a:moveTo>
                  <a:lnTo>
                    <a:pt x="5260975" y="221634"/>
                  </a:lnTo>
                  <a:lnTo>
                    <a:pt x="5226503" y="237063"/>
                  </a:lnTo>
                  <a:cubicBezTo>
                    <a:pt x="5219783" y="239848"/>
                    <a:pt x="5212389" y="241384"/>
                    <a:pt x="5206341" y="245128"/>
                  </a:cubicBezTo>
                  <a:cubicBezTo>
                    <a:pt x="5178495" y="262219"/>
                    <a:pt x="5151515" y="280654"/>
                    <a:pt x="5123287" y="297073"/>
                  </a:cubicBezTo>
                  <a:cubicBezTo>
                    <a:pt x="5094195" y="314067"/>
                    <a:pt x="5068175" y="334134"/>
                    <a:pt x="5048107" y="361307"/>
                  </a:cubicBezTo>
                  <a:cubicBezTo>
                    <a:pt x="5029480" y="386559"/>
                    <a:pt x="5011429" y="412194"/>
                    <a:pt x="4992899" y="437542"/>
                  </a:cubicBezTo>
                  <a:cubicBezTo>
                    <a:pt x="4988194" y="443975"/>
                    <a:pt x="4983873" y="451561"/>
                    <a:pt x="4977440" y="455690"/>
                  </a:cubicBezTo>
                  <a:cubicBezTo>
                    <a:pt x="4964094" y="464331"/>
                    <a:pt x="4949499" y="471340"/>
                    <a:pt x="4935193" y="478445"/>
                  </a:cubicBezTo>
                  <a:cubicBezTo>
                    <a:pt x="4922903" y="484494"/>
                    <a:pt x="4909845" y="489006"/>
                    <a:pt x="4897844" y="495535"/>
                  </a:cubicBezTo>
                  <a:cubicBezTo>
                    <a:pt x="4888243" y="500721"/>
                    <a:pt x="4879697" y="507922"/>
                    <a:pt x="4870767" y="514451"/>
                  </a:cubicBezTo>
                  <a:cubicBezTo>
                    <a:pt x="4862990" y="520115"/>
                    <a:pt x="4854445" y="525012"/>
                    <a:pt x="4847916" y="531830"/>
                  </a:cubicBezTo>
                  <a:cubicBezTo>
                    <a:pt x="4831977" y="548344"/>
                    <a:pt x="4815942" y="564571"/>
                    <a:pt x="4796163" y="576765"/>
                  </a:cubicBezTo>
                  <a:cubicBezTo>
                    <a:pt x="4776672" y="588862"/>
                    <a:pt x="4758237" y="602401"/>
                    <a:pt x="4738843" y="614691"/>
                  </a:cubicBezTo>
                  <a:cubicBezTo>
                    <a:pt x="4719831" y="626693"/>
                    <a:pt x="4702645" y="639846"/>
                    <a:pt x="4692755" y="661162"/>
                  </a:cubicBezTo>
                  <a:cubicBezTo>
                    <a:pt x="4688339" y="670571"/>
                    <a:pt x="4682097" y="680845"/>
                    <a:pt x="4673744" y="686318"/>
                  </a:cubicBezTo>
                  <a:cubicBezTo>
                    <a:pt x="4661838" y="694095"/>
                    <a:pt x="4646764" y="696880"/>
                    <a:pt x="4633801" y="703505"/>
                  </a:cubicBezTo>
                  <a:cubicBezTo>
                    <a:pt x="4618535" y="711282"/>
                    <a:pt x="4600869" y="718003"/>
                    <a:pt x="4590499" y="730389"/>
                  </a:cubicBezTo>
                  <a:cubicBezTo>
                    <a:pt x="4581281" y="741431"/>
                    <a:pt x="4571968" y="750072"/>
                    <a:pt x="4559773" y="757081"/>
                  </a:cubicBezTo>
                  <a:cubicBezTo>
                    <a:pt x="4551229" y="761978"/>
                    <a:pt x="4544892" y="770907"/>
                    <a:pt x="4536059" y="774940"/>
                  </a:cubicBezTo>
                  <a:cubicBezTo>
                    <a:pt x="4524441" y="780317"/>
                    <a:pt x="4512727" y="784542"/>
                    <a:pt x="4502549" y="792895"/>
                  </a:cubicBezTo>
                  <a:cubicBezTo>
                    <a:pt x="4491987" y="801536"/>
                    <a:pt x="4479986" y="808353"/>
                    <a:pt x="4468944" y="816419"/>
                  </a:cubicBezTo>
                  <a:cubicBezTo>
                    <a:pt x="4463087" y="820739"/>
                    <a:pt x="4458286" y="826404"/>
                    <a:pt x="4452622" y="830917"/>
                  </a:cubicBezTo>
                  <a:cubicBezTo>
                    <a:pt x="4442252" y="839174"/>
                    <a:pt x="4431690" y="847239"/>
                    <a:pt x="4421032" y="855016"/>
                  </a:cubicBezTo>
                  <a:cubicBezTo>
                    <a:pt x="4410375" y="862794"/>
                    <a:pt x="4400197" y="871819"/>
                    <a:pt x="4388483" y="877484"/>
                  </a:cubicBezTo>
                  <a:cubicBezTo>
                    <a:pt x="4368513" y="887086"/>
                    <a:pt x="4346717" y="892847"/>
                    <a:pt x="4327321" y="903216"/>
                  </a:cubicBezTo>
                  <a:cubicBezTo>
                    <a:pt x="4307639" y="913777"/>
                    <a:pt x="4289107" y="927028"/>
                    <a:pt x="4271633" y="941046"/>
                  </a:cubicBezTo>
                  <a:cubicBezTo>
                    <a:pt x="4257807" y="952088"/>
                    <a:pt x="4244845" y="963034"/>
                    <a:pt x="4227465" y="968698"/>
                  </a:cubicBezTo>
                  <a:cubicBezTo>
                    <a:pt x="4217768" y="971867"/>
                    <a:pt x="4207591" y="978780"/>
                    <a:pt x="4201733" y="986846"/>
                  </a:cubicBezTo>
                  <a:cubicBezTo>
                    <a:pt x="4189059" y="1004416"/>
                    <a:pt x="4172833" y="1016802"/>
                    <a:pt x="4154494" y="1027364"/>
                  </a:cubicBezTo>
                  <a:cubicBezTo>
                    <a:pt x="4130010" y="1041574"/>
                    <a:pt x="4105814" y="1056072"/>
                    <a:pt x="4081234" y="1069994"/>
                  </a:cubicBezTo>
                  <a:cubicBezTo>
                    <a:pt x="4066737" y="1078252"/>
                    <a:pt x="4052335" y="1086989"/>
                    <a:pt x="4036971" y="1093038"/>
                  </a:cubicBezTo>
                  <a:cubicBezTo>
                    <a:pt x="4005575" y="1105520"/>
                    <a:pt x="3973410" y="1116177"/>
                    <a:pt x="3941725" y="1127796"/>
                  </a:cubicBezTo>
                  <a:cubicBezTo>
                    <a:pt x="3931355" y="1131540"/>
                    <a:pt x="3921561" y="1136917"/>
                    <a:pt x="3910999" y="1140182"/>
                  </a:cubicBezTo>
                  <a:cubicBezTo>
                    <a:pt x="3899573" y="1143734"/>
                    <a:pt x="3887285" y="1144790"/>
                    <a:pt x="3875859" y="1148343"/>
                  </a:cubicBezTo>
                  <a:cubicBezTo>
                    <a:pt x="3856847" y="1154199"/>
                    <a:pt x="3838412" y="1161689"/>
                    <a:pt x="3819401" y="1167642"/>
                  </a:cubicBezTo>
                  <a:cubicBezTo>
                    <a:pt x="3782723" y="1179068"/>
                    <a:pt x="3745949" y="1190014"/>
                    <a:pt x="3709176" y="1200863"/>
                  </a:cubicBezTo>
                  <a:cubicBezTo>
                    <a:pt x="3701303" y="1203168"/>
                    <a:pt x="3692757" y="1203456"/>
                    <a:pt x="3684981" y="1205952"/>
                  </a:cubicBezTo>
                  <a:cubicBezTo>
                    <a:pt x="3664337" y="1212673"/>
                    <a:pt x="3643789" y="1219970"/>
                    <a:pt x="3623338" y="1227363"/>
                  </a:cubicBezTo>
                  <a:cubicBezTo>
                    <a:pt x="3610953" y="1231876"/>
                    <a:pt x="3598854" y="1237445"/>
                    <a:pt x="3586373" y="1241765"/>
                  </a:cubicBezTo>
                  <a:cubicBezTo>
                    <a:pt x="3576387" y="1245222"/>
                    <a:pt x="3566113" y="1247910"/>
                    <a:pt x="3555743" y="1250023"/>
                  </a:cubicBezTo>
                  <a:cubicBezTo>
                    <a:pt x="3546814" y="1251848"/>
                    <a:pt x="3537501" y="1251655"/>
                    <a:pt x="3528667" y="1253864"/>
                  </a:cubicBezTo>
                  <a:cubicBezTo>
                    <a:pt x="3504759" y="1259816"/>
                    <a:pt x="3481140" y="1266538"/>
                    <a:pt x="3457424" y="1272874"/>
                  </a:cubicBezTo>
                  <a:cubicBezTo>
                    <a:pt x="3447919" y="1275371"/>
                    <a:pt x="3438221" y="1277196"/>
                    <a:pt x="3429003" y="1280364"/>
                  </a:cubicBezTo>
                  <a:cubicBezTo>
                    <a:pt x="3404327" y="1288717"/>
                    <a:pt x="3380036" y="1298222"/>
                    <a:pt x="3355264" y="1306096"/>
                  </a:cubicBezTo>
                  <a:cubicBezTo>
                    <a:pt x="3334717" y="1312625"/>
                    <a:pt x="3313593" y="1317329"/>
                    <a:pt x="3292757" y="1323090"/>
                  </a:cubicBezTo>
                  <a:cubicBezTo>
                    <a:pt x="3283924" y="1325587"/>
                    <a:pt x="3275475" y="1329140"/>
                    <a:pt x="3266643" y="1331251"/>
                  </a:cubicBezTo>
                  <a:cubicBezTo>
                    <a:pt x="3246863" y="1336053"/>
                    <a:pt x="3226796" y="1340085"/>
                    <a:pt x="3206921" y="1344886"/>
                  </a:cubicBezTo>
                  <a:cubicBezTo>
                    <a:pt x="3195590" y="1347670"/>
                    <a:pt x="3184645" y="1352663"/>
                    <a:pt x="3173123" y="1354488"/>
                  </a:cubicBezTo>
                  <a:cubicBezTo>
                    <a:pt x="3145759" y="1358808"/>
                    <a:pt x="3118203" y="1361880"/>
                    <a:pt x="3090646" y="1365337"/>
                  </a:cubicBezTo>
                  <a:cubicBezTo>
                    <a:pt x="3062227" y="1368889"/>
                    <a:pt x="3033902" y="1372634"/>
                    <a:pt x="3005480" y="1375802"/>
                  </a:cubicBezTo>
                  <a:cubicBezTo>
                    <a:pt x="2989926" y="1377435"/>
                    <a:pt x="2974275" y="1377723"/>
                    <a:pt x="2958721" y="1379259"/>
                  </a:cubicBezTo>
                  <a:cubicBezTo>
                    <a:pt x="2945087" y="1380604"/>
                    <a:pt x="2931549" y="1383100"/>
                    <a:pt x="2917915" y="1384733"/>
                  </a:cubicBezTo>
                  <a:cubicBezTo>
                    <a:pt x="2906105" y="1386076"/>
                    <a:pt x="2894199" y="1386844"/>
                    <a:pt x="2882389" y="1388189"/>
                  </a:cubicBezTo>
                  <a:cubicBezTo>
                    <a:pt x="2863475" y="1390397"/>
                    <a:pt x="2844655" y="1392894"/>
                    <a:pt x="2825837" y="1395198"/>
                  </a:cubicBezTo>
                  <a:cubicBezTo>
                    <a:pt x="2817964" y="1396062"/>
                    <a:pt x="2809706" y="1398462"/>
                    <a:pt x="2802313" y="1397023"/>
                  </a:cubicBezTo>
                  <a:cubicBezTo>
                    <a:pt x="2783686" y="1393373"/>
                    <a:pt x="2765347" y="1394430"/>
                    <a:pt x="2746816" y="1396926"/>
                  </a:cubicBezTo>
                  <a:cubicBezTo>
                    <a:pt x="2740479" y="1397791"/>
                    <a:pt x="2733662" y="1397598"/>
                    <a:pt x="2727517" y="1395966"/>
                  </a:cubicBezTo>
                  <a:cubicBezTo>
                    <a:pt x="2714939" y="1392701"/>
                    <a:pt x="2702745" y="1388092"/>
                    <a:pt x="2690359" y="1384060"/>
                  </a:cubicBezTo>
                  <a:cubicBezTo>
                    <a:pt x="2689014" y="1383580"/>
                    <a:pt x="2687382" y="1383484"/>
                    <a:pt x="2685943" y="1383196"/>
                  </a:cubicBezTo>
                  <a:cubicBezTo>
                    <a:pt x="2677781" y="1381563"/>
                    <a:pt x="2669717" y="1379931"/>
                    <a:pt x="2661554" y="1378491"/>
                  </a:cubicBezTo>
                  <a:cubicBezTo>
                    <a:pt x="2657138" y="1377723"/>
                    <a:pt x="2652625" y="1377627"/>
                    <a:pt x="2648208" y="1376955"/>
                  </a:cubicBezTo>
                  <a:cubicBezTo>
                    <a:pt x="2631118" y="1374266"/>
                    <a:pt x="2612299" y="1378779"/>
                    <a:pt x="2597512" y="1367162"/>
                  </a:cubicBezTo>
                  <a:cubicBezTo>
                    <a:pt x="2587911" y="1359672"/>
                    <a:pt x="2578597" y="1361401"/>
                    <a:pt x="2568324" y="1362553"/>
                  </a:cubicBezTo>
                  <a:cubicBezTo>
                    <a:pt x="2560547" y="1363417"/>
                    <a:pt x="2552577" y="1363128"/>
                    <a:pt x="2544704" y="1363225"/>
                  </a:cubicBezTo>
                  <a:cubicBezTo>
                    <a:pt x="2530878" y="1363512"/>
                    <a:pt x="2517052" y="1363609"/>
                    <a:pt x="2503225" y="1364089"/>
                  </a:cubicBezTo>
                  <a:cubicBezTo>
                    <a:pt x="2498808" y="1364281"/>
                    <a:pt x="2494297" y="1366682"/>
                    <a:pt x="2489975" y="1366298"/>
                  </a:cubicBezTo>
                  <a:cubicBezTo>
                    <a:pt x="2470004" y="1364473"/>
                    <a:pt x="2450033" y="1361592"/>
                    <a:pt x="2430061" y="1359960"/>
                  </a:cubicBezTo>
                  <a:cubicBezTo>
                    <a:pt x="2418732" y="1359001"/>
                    <a:pt x="2407114" y="1360824"/>
                    <a:pt x="2395880" y="1359480"/>
                  </a:cubicBezTo>
                  <a:cubicBezTo>
                    <a:pt x="2382919" y="1357944"/>
                    <a:pt x="2370245" y="1354008"/>
                    <a:pt x="2357378" y="1351607"/>
                  </a:cubicBezTo>
                  <a:cubicBezTo>
                    <a:pt x="2353826" y="1350935"/>
                    <a:pt x="2349889" y="1351799"/>
                    <a:pt x="2346145" y="1351991"/>
                  </a:cubicBezTo>
                  <a:cubicBezTo>
                    <a:pt x="2341920" y="1352183"/>
                    <a:pt x="2337791" y="1352567"/>
                    <a:pt x="2333567" y="1352663"/>
                  </a:cubicBezTo>
                  <a:cubicBezTo>
                    <a:pt x="2320700" y="1352856"/>
                    <a:pt x="2307835" y="1352567"/>
                    <a:pt x="2294968" y="1353240"/>
                  </a:cubicBezTo>
                  <a:cubicBezTo>
                    <a:pt x="2287095" y="1353624"/>
                    <a:pt x="2278839" y="1357560"/>
                    <a:pt x="2271540" y="1356120"/>
                  </a:cubicBezTo>
                  <a:cubicBezTo>
                    <a:pt x="2256659" y="1353335"/>
                    <a:pt x="2241776" y="1359576"/>
                    <a:pt x="2226895" y="1354392"/>
                  </a:cubicBezTo>
                  <a:cubicBezTo>
                    <a:pt x="2222285" y="1352856"/>
                    <a:pt x="2215948" y="1356696"/>
                    <a:pt x="2210379" y="1356888"/>
                  </a:cubicBezTo>
                  <a:cubicBezTo>
                    <a:pt x="2196457" y="1357368"/>
                    <a:pt x="2182535" y="1357272"/>
                    <a:pt x="2168613" y="1357176"/>
                  </a:cubicBezTo>
                  <a:cubicBezTo>
                    <a:pt x="2156131" y="1357080"/>
                    <a:pt x="2143168" y="1358424"/>
                    <a:pt x="2131167" y="1355736"/>
                  </a:cubicBezTo>
                  <a:cubicBezTo>
                    <a:pt x="2118588" y="1352856"/>
                    <a:pt x="2107259" y="1353240"/>
                    <a:pt x="2095065" y="1356504"/>
                  </a:cubicBezTo>
                  <a:cubicBezTo>
                    <a:pt x="2086711" y="1358712"/>
                    <a:pt x="2077878" y="1359001"/>
                    <a:pt x="2069237" y="1359672"/>
                  </a:cubicBezTo>
                  <a:cubicBezTo>
                    <a:pt x="2059924" y="1360440"/>
                    <a:pt x="2049650" y="1358424"/>
                    <a:pt x="2041201" y="1361592"/>
                  </a:cubicBezTo>
                  <a:cubicBezTo>
                    <a:pt x="2016044" y="1371002"/>
                    <a:pt x="1990216" y="1373018"/>
                    <a:pt x="1963909" y="1373018"/>
                  </a:cubicBezTo>
                  <a:cubicBezTo>
                    <a:pt x="1959107" y="1373018"/>
                    <a:pt x="1954210" y="1371675"/>
                    <a:pt x="1949603" y="1370234"/>
                  </a:cubicBezTo>
                  <a:cubicBezTo>
                    <a:pt x="1922717" y="1361592"/>
                    <a:pt x="1895737" y="1362360"/>
                    <a:pt x="1868373" y="1367641"/>
                  </a:cubicBezTo>
                  <a:cubicBezTo>
                    <a:pt x="1862708" y="1368794"/>
                    <a:pt x="1856372" y="1368986"/>
                    <a:pt x="1850707" y="1367834"/>
                  </a:cubicBezTo>
                  <a:cubicBezTo>
                    <a:pt x="1834768" y="1364473"/>
                    <a:pt x="1819309" y="1358904"/>
                    <a:pt x="1803275" y="1356504"/>
                  </a:cubicBezTo>
                  <a:cubicBezTo>
                    <a:pt x="1776775" y="1352567"/>
                    <a:pt x="1753828" y="1365817"/>
                    <a:pt x="1730112" y="1374459"/>
                  </a:cubicBezTo>
                  <a:cubicBezTo>
                    <a:pt x="1707548" y="1382620"/>
                    <a:pt x="1688345" y="1401055"/>
                    <a:pt x="1661652" y="1396926"/>
                  </a:cubicBezTo>
                  <a:cubicBezTo>
                    <a:pt x="1658965" y="1396542"/>
                    <a:pt x="1655988" y="1399134"/>
                    <a:pt x="1653011" y="1399807"/>
                  </a:cubicBezTo>
                  <a:cubicBezTo>
                    <a:pt x="1644850" y="1401631"/>
                    <a:pt x="1636689" y="1403839"/>
                    <a:pt x="1628431" y="1404704"/>
                  </a:cubicBezTo>
                  <a:cubicBezTo>
                    <a:pt x="1618350" y="1405856"/>
                    <a:pt x="1608076" y="1405472"/>
                    <a:pt x="1597995" y="1406432"/>
                  </a:cubicBezTo>
                  <a:cubicBezTo>
                    <a:pt x="1585032" y="1407584"/>
                    <a:pt x="1572263" y="1410656"/>
                    <a:pt x="1559396" y="1410656"/>
                  </a:cubicBezTo>
                  <a:cubicBezTo>
                    <a:pt x="1549026" y="1410656"/>
                    <a:pt x="1538753" y="1407104"/>
                    <a:pt x="1528480" y="1405375"/>
                  </a:cubicBezTo>
                  <a:cubicBezTo>
                    <a:pt x="1513981" y="1402975"/>
                    <a:pt x="1498042" y="1403647"/>
                    <a:pt x="1485272" y="1397502"/>
                  </a:cubicBezTo>
                  <a:cubicBezTo>
                    <a:pt x="1471639" y="1390973"/>
                    <a:pt x="1458676" y="1387997"/>
                    <a:pt x="1444562" y="1390013"/>
                  </a:cubicBezTo>
                  <a:cubicBezTo>
                    <a:pt x="1439857" y="1390685"/>
                    <a:pt x="1433808" y="1394718"/>
                    <a:pt x="1431696" y="1398846"/>
                  </a:cubicBezTo>
                  <a:cubicBezTo>
                    <a:pt x="1426991" y="1408064"/>
                    <a:pt x="1420559" y="1409697"/>
                    <a:pt x="1411821" y="1406527"/>
                  </a:cubicBezTo>
                  <a:cubicBezTo>
                    <a:pt x="1404236" y="1403839"/>
                    <a:pt x="1394922" y="1402495"/>
                    <a:pt x="1389738" y="1397310"/>
                  </a:cubicBezTo>
                  <a:cubicBezTo>
                    <a:pt x="1375047" y="1382620"/>
                    <a:pt x="1356324" y="1382140"/>
                    <a:pt x="1338081" y="1378204"/>
                  </a:cubicBezTo>
                  <a:cubicBezTo>
                    <a:pt x="1326945" y="1375802"/>
                    <a:pt x="1316574" y="1375707"/>
                    <a:pt x="1305436" y="1377339"/>
                  </a:cubicBezTo>
                  <a:cubicBezTo>
                    <a:pt x="1281241" y="1380988"/>
                    <a:pt x="1257717" y="1375802"/>
                    <a:pt x="1234481" y="1369178"/>
                  </a:cubicBezTo>
                  <a:cubicBezTo>
                    <a:pt x="1219118" y="1364761"/>
                    <a:pt x="1203372" y="1362073"/>
                    <a:pt x="1188106" y="1357560"/>
                  </a:cubicBezTo>
                  <a:cubicBezTo>
                    <a:pt x="1176680" y="1354104"/>
                    <a:pt x="1165255" y="1349975"/>
                    <a:pt x="1154790" y="1344406"/>
                  </a:cubicBezTo>
                  <a:cubicBezTo>
                    <a:pt x="1139618" y="1336244"/>
                    <a:pt x="1126369" y="1323954"/>
                    <a:pt x="1107069" y="1327219"/>
                  </a:cubicBezTo>
                  <a:cubicBezTo>
                    <a:pt x="1090074" y="1330099"/>
                    <a:pt x="1074713" y="1324051"/>
                    <a:pt x="1059158" y="1318290"/>
                  </a:cubicBezTo>
                  <a:cubicBezTo>
                    <a:pt x="1047732" y="1314065"/>
                    <a:pt x="1036308" y="1309744"/>
                    <a:pt x="1024496" y="1307056"/>
                  </a:cubicBezTo>
                  <a:cubicBezTo>
                    <a:pt x="1010478" y="1303887"/>
                    <a:pt x="994635" y="1305232"/>
                    <a:pt x="982153" y="1299374"/>
                  </a:cubicBezTo>
                  <a:cubicBezTo>
                    <a:pt x="969095" y="1293229"/>
                    <a:pt x="958246" y="1297358"/>
                    <a:pt x="946628" y="1299087"/>
                  </a:cubicBezTo>
                  <a:cubicBezTo>
                    <a:pt x="928097" y="1301775"/>
                    <a:pt x="909661" y="1306768"/>
                    <a:pt x="890939" y="1300431"/>
                  </a:cubicBezTo>
                  <a:cubicBezTo>
                    <a:pt x="868184" y="1292750"/>
                    <a:pt x="845620" y="1284493"/>
                    <a:pt x="822769" y="1277196"/>
                  </a:cubicBezTo>
                  <a:cubicBezTo>
                    <a:pt x="813934" y="1274410"/>
                    <a:pt x="804431" y="1273258"/>
                    <a:pt x="795212" y="1272010"/>
                  </a:cubicBezTo>
                  <a:cubicBezTo>
                    <a:pt x="786476" y="1270954"/>
                    <a:pt x="776010" y="1273642"/>
                    <a:pt x="769288" y="1269610"/>
                  </a:cubicBezTo>
                  <a:cubicBezTo>
                    <a:pt x="752005" y="1259241"/>
                    <a:pt x="734243" y="1254152"/>
                    <a:pt x="714271" y="1254152"/>
                  </a:cubicBezTo>
                  <a:cubicBezTo>
                    <a:pt x="706781" y="1254152"/>
                    <a:pt x="699484" y="1249831"/>
                    <a:pt x="691900" y="1249062"/>
                  </a:cubicBezTo>
                  <a:cubicBezTo>
                    <a:pt x="681529" y="1248103"/>
                    <a:pt x="669623" y="1245510"/>
                    <a:pt x="660598" y="1249159"/>
                  </a:cubicBezTo>
                  <a:cubicBezTo>
                    <a:pt x="639379" y="1257800"/>
                    <a:pt x="622193" y="1250599"/>
                    <a:pt x="603662" y="1242054"/>
                  </a:cubicBezTo>
                  <a:cubicBezTo>
                    <a:pt x="585418" y="1233604"/>
                    <a:pt x="566215" y="1226884"/>
                    <a:pt x="546821" y="1221314"/>
                  </a:cubicBezTo>
                  <a:cubicBezTo>
                    <a:pt x="539524" y="1219298"/>
                    <a:pt x="530787" y="1222659"/>
                    <a:pt x="522721" y="1223330"/>
                  </a:cubicBezTo>
                  <a:cubicBezTo>
                    <a:pt x="519840" y="1223523"/>
                    <a:pt x="516671" y="1223811"/>
                    <a:pt x="514080" y="1222851"/>
                  </a:cubicBezTo>
                  <a:cubicBezTo>
                    <a:pt x="489020" y="1213633"/>
                    <a:pt x="463575" y="1206624"/>
                    <a:pt x="436404" y="1211424"/>
                  </a:cubicBezTo>
                  <a:cubicBezTo>
                    <a:pt x="433908" y="1211905"/>
                    <a:pt x="431123" y="1210849"/>
                    <a:pt x="428626" y="1210177"/>
                  </a:cubicBezTo>
                  <a:cubicBezTo>
                    <a:pt x="416432" y="1206720"/>
                    <a:pt x="404526" y="1201247"/>
                    <a:pt x="392141" y="1199999"/>
                  </a:cubicBezTo>
                  <a:cubicBezTo>
                    <a:pt x="361608" y="1196927"/>
                    <a:pt x="330884" y="1195678"/>
                    <a:pt x="300157" y="1193662"/>
                  </a:cubicBezTo>
                  <a:cubicBezTo>
                    <a:pt x="298237" y="1193566"/>
                    <a:pt x="296221" y="1193566"/>
                    <a:pt x="294493" y="1192894"/>
                  </a:cubicBezTo>
                  <a:cubicBezTo>
                    <a:pt x="283163" y="1188765"/>
                    <a:pt x="273274" y="1190110"/>
                    <a:pt x="263671" y="1197982"/>
                  </a:cubicBezTo>
                  <a:cubicBezTo>
                    <a:pt x="259447" y="1201439"/>
                    <a:pt x="253686" y="1203263"/>
                    <a:pt x="248406" y="1205184"/>
                  </a:cubicBezTo>
                  <a:cubicBezTo>
                    <a:pt x="240628" y="1208065"/>
                    <a:pt x="232659" y="1210849"/>
                    <a:pt x="224594" y="1212673"/>
                  </a:cubicBezTo>
                  <a:cubicBezTo>
                    <a:pt x="216624" y="1214401"/>
                    <a:pt x="208079" y="1216801"/>
                    <a:pt x="200398" y="1215458"/>
                  </a:cubicBezTo>
                  <a:cubicBezTo>
                    <a:pt x="186572" y="1213057"/>
                    <a:pt x="173417" y="1207681"/>
                    <a:pt x="159783" y="1204127"/>
                  </a:cubicBezTo>
                  <a:cubicBezTo>
                    <a:pt x="155079" y="1202879"/>
                    <a:pt x="149893" y="1203072"/>
                    <a:pt x="144997" y="1202975"/>
                  </a:cubicBezTo>
                  <a:cubicBezTo>
                    <a:pt x="133763" y="1202688"/>
                    <a:pt x="122241" y="1205472"/>
                    <a:pt x="112064" y="1197503"/>
                  </a:cubicBezTo>
                  <a:cubicBezTo>
                    <a:pt x="102655" y="1190014"/>
                    <a:pt x="93148" y="1192221"/>
                    <a:pt x="83259" y="1197887"/>
                  </a:cubicBezTo>
                  <a:cubicBezTo>
                    <a:pt x="76154" y="1201920"/>
                    <a:pt x="68090" y="1205088"/>
                    <a:pt x="60120" y="1206624"/>
                  </a:cubicBezTo>
                  <a:cubicBezTo>
                    <a:pt x="49174" y="1208736"/>
                    <a:pt x="38324" y="1209601"/>
                    <a:pt x="26514" y="1208352"/>
                  </a:cubicBezTo>
                  <a:cubicBezTo>
                    <a:pt x="18161" y="1207488"/>
                    <a:pt x="11343" y="1207104"/>
                    <a:pt x="4814" y="1202015"/>
                  </a:cubicBezTo>
                  <a:cubicBezTo>
                    <a:pt x="3759" y="1201247"/>
                    <a:pt x="1839" y="1201055"/>
                    <a:pt x="398" y="1201152"/>
                  </a:cubicBezTo>
                  <a:lnTo>
                    <a:pt x="0" y="1201150"/>
                  </a:lnTo>
                  <a:lnTo>
                    <a:pt x="0" y="1004512"/>
                  </a:lnTo>
                  <a:lnTo>
                    <a:pt x="30355" y="1002784"/>
                  </a:lnTo>
                  <a:cubicBezTo>
                    <a:pt x="37748" y="1002111"/>
                    <a:pt x="44853" y="999520"/>
                    <a:pt x="52151" y="997695"/>
                  </a:cubicBezTo>
                  <a:cubicBezTo>
                    <a:pt x="56183" y="996639"/>
                    <a:pt x="60504" y="993855"/>
                    <a:pt x="64248" y="994430"/>
                  </a:cubicBezTo>
                  <a:cubicBezTo>
                    <a:pt x="85948" y="997791"/>
                    <a:pt x="105823" y="989534"/>
                    <a:pt x="126370" y="985405"/>
                  </a:cubicBezTo>
                  <a:cubicBezTo>
                    <a:pt x="135876" y="983485"/>
                    <a:pt x="144805" y="978876"/>
                    <a:pt x="154022" y="975708"/>
                  </a:cubicBezTo>
                  <a:cubicBezTo>
                    <a:pt x="156423" y="974843"/>
                    <a:pt x="159111" y="974075"/>
                    <a:pt x="161512" y="974268"/>
                  </a:cubicBezTo>
                  <a:cubicBezTo>
                    <a:pt x="175242" y="975420"/>
                    <a:pt x="188876" y="977052"/>
                    <a:pt x="202510" y="978300"/>
                  </a:cubicBezTo>
                  <a:cubicBezTo>
                    <a:pt x="214896" y="979452"/>
                    <a:pt x="227378" y="979836"/>
                    <a:pt x="233235" y="993950"/>
                  </a:cubicBezTo>
                  <a:cubicBezTo>
                    <a:pt x="234100" y="996159"/>
                    <a:pt x="236979" y="997791"/>
                    <a:pt x="239188" y="999231"/>
                  </a:cubicBezTo>
                  <a:cubicBezTo>
                    <a:pt x="273274" y="1021411"/>
                    <a:pt x="291516" y="1020835"/>
                    <a:pt x="324834" y="997407"/>
                  </a:cubicBezTo>
                  <a:cubicBezTo>
                    <a:pt x="328290" y="995007"/>
                    <a:pt x="335683" y="993278"/>
                    <a:pt x="337987" y="995198"/>
                  </a:cubicBezTo>
                  <a:cubicBezTo>
                    <a:pt x="357575" y="1011137"/>
                    <a:pt x="378986" y="1009409"/>
                    <a:pt x="401550" y="1004416"/>
                  </a:cubicBezTo>
                  <a:cubicBezTo>
                    <a:pt x="407407" y="1003072"/>
                    <a:pt x="415664" y="1003072"/>
                    <a:pt x="420081" y="1006240"/>
                  </a:cubicBezTo>
                  <a:cubicBezTo>
                    <a:pt x="441108" y="1020930"/>
                    <a:pt x="463672" y="1018819"/>
                    <a:pt x="486523" y="1014498"/>
                  </a:cubicBezTo>
                  <a:cubicBezTo>
                    <a:pt x="490075" y="1013826"/>
                    <a:pt x="494397" y="1010177"/>
                    <a:pt x="495932" y="1006817"/>
                  </a:cubicBezTo>
                  <a:cubicBezTo>
                    <a:pt x="501406" y="994911"/>
                    <a:pt x="511680" y="990878"/>
                    <a:pt x="523009" y="987517"/>
                  </a:cubicBezTo>
                  <a:cubicBezTo>
                    <a:pt x="540868" y="982044"/>
                    <a:pt x="558438" y="975611"/>
                    <a:pt x="576393" y="970427"/>
                  </a:cubicBezTo>
                  <a:cubicBezTo>
                    <a:pt x="580811" y="969179"/>
                    <a:pt x="586283" y="969947"/>
                    <a:pt x="590892" y="971387"/>
                  </a:cubicBezTo>
                  <a:cubicBezTo>
                    <a:pt x="606638" y="976284"/>
                    <a:pt x="616624" y="988574"/>
                    <a:pt x="627569" y="999904"/>
                  </a:cubicBezTo>
                  <a:cubicBezTo>
                    <a:pt x="632370" y="1004897"/>
                    <a:pt x="638995" y="1008449"/>
                    <a:pt x="645429" y="1011329"/>
                  </a:cubicBezTo>
                  <a:cubicBezTo>
                    <a:pt x="662135" y="1018723"/>
                    <a:pt x="679226" y="1025348"/>
                    <a:pt x="696125" y="1032356"/>
                  </a:cubicBezTo>
                  <a:cubicBezTo>
                    <a:pt x="697757" y="1033029"/>
                    <a:pt x="699100" y="1034757"/>
                    <a:pt x="700349" y="1036197"/>
                  </a:cubicBezTo>
                  <a:cubicBezTo>
                    <a:pt x="712831" y="1051368"/>
                    <a:pt x="725216" y="1066634"/>
                    <a:pt x="737795" y="1081804"/>
                  </a:cubicBezTo>
                  <a:cubicBezTo>
                    <a:pt x="740195" y="1084684"/>
                    <a:pt x="743652" y="1086797"/>
                    <a:pt x="746244" y="1089581"/>
                  </a:cubicBezTo>
                  <a:cubicBezTo>
                    <a:pt x="749893" y="1093422"/>
                    <a:pt x="754502" y="1097071"/>
                    <a:pt x="756422" y="1101680"/>
                  </a:cubicBezTo>
                  <a:cubicBezTo>
                    <a:pt x="762374" y="1116177"/>
                    <a:pt x="773801" y="1122419"/>
                    <a:pt x="788202" y="1125108"/>
                  </a:cubicBezTo>
                  <a:cubicBezTo>
                    <a:pt x="801357" y="1127603"/>
                    <a:pt x="814511" y="1129716"/>
                    <a:pt x="827569" y="1132596"/>
                  </a:cubicBezTo>
                  <a:cubicBezTo>
                    <a:pt x="843507" y="1136053"/>
                    <a:pt x="859350" y="1139798"/>
                    <a:pt x="875097" y="1144022"/>
                  </a:cubicBezTo>
                  <a:cubicBezTo>
                    <a:pt x="881913" y="1145847"/>
                    <a:pt x="889115" y="1147959"/>
                    <a:pt x="894972" y="1151704"/>
                  </a:cubicBezTo>
                  <a:cubicBezTo>
                    <a:pt x="911390" y="1162073"/>
                    <a:pt x="928961" y="1169082"/>
                    <a:pt x="948260" y="1166298"/>
                  </a:cubicBezTo>
                  <a:cubicBezTo>
                    <a:pt x="963718" y="1164089"/>
                    <a:pt x="976680" y="1169754"/>
                    <a:pt x="986282" y="1178588"/>
                  </a:cubicBezTo>
                  <a:cubicBezTo>
                    <a:pt x="1003757" y="1194623"/>
                    <a:pt x="1022479" y="1190973"/>
                    <a:pt x="1041107" y="1185789"/>
                  </a:cubicBezTo>
                  <a:cubicBezTo>
                    <a:pt x="1050708" y="1183101"/>
                    <a:pt x="1058581" y="1183485"/>
                    <a:pt x="1067703" y="1186076"/>
                  </a:cubicBezTo>
                  <a:cubicBezTo>
                    <a:pt x="1088826" y="1192126"/>
                    <a:pt x="1102941" y="1208544"/>
                    <a:pt x="1116574" y="1222946"/>
                  </a:cubicBezTo>
                  <a:cubicBezTo>
                    <a:pt x="1128193" y="1235236"/>
                    <a:pt x="1141251" y="1242149"/>
                    <a:pt x="1155557" y="1247335"/>
                  </a:cubicBezTo>
                  <a:cubicBezTo>
                    <a:pt x="1173608" y="1253959"/>
                    <a:pt x="1187914" y="1251464"/>
                    <a:pt x="1196556" y="1235525"/>
                  </a:cubicBezTo>
                  <a:cubicBezTo>
                    <a:pt x="1198956" y="1231012"/>
                    <a:pt x="1203180" y="1225730"/>
                    <a:pt x="1207693" y="1224387"/>
                  </a:cubicBezTo>
                  <a:cubicBezTo>
                    <a:pt x="1229488" y="1217666"/>
                    <a:pt x="1251572" y="1207872"/>
                    <a:pt x="1274904" y="1213826"/>
                  </a:cubicBezTo>
                  <a:cubicBezTo>
                    <a:pt x="1307165" y="1221987"/>
                    <a:pt x="1338658" y="1221507"/>
                    <a:pt x="1370919" y="1213442"/>
                  </a:cubicBezTo>
                  <a:cubicBezTo>
                    <a:pt x="1423247" y="1200383"/>
                    <a:pt x="1475575" y="1186557"/>
                    <a:pt x="1530593" y="1189437"/>
                  </a:cubicBezTo>
                  <a:cubicBezTo>
                    <a:pt x="1539713" y="1189917"/>
                    <a:pt x="1550563" y="1184060"/>
                    <a:pt x="1558436" y="1178299"/>
                  </a:cubicBezTo>
                  <a:cubicBezTo>
                    <a:pt x="1573511" y="1167354"/>
                    <a:pt x="1572838" y="1166489"/>
                    <a:pt x="1589737" y="1175515"/>
                  </a:cubicBezTo>
                  <a:cubicBezTo>
                    <a:pt x="1593770" y="1177724"/>
                    <a:pt x="1598763" y="1179068"/>
                    <a:pt x="1601740" y="1182333"/>
                  </a:cubicBezTo>
                  <a:cubicBezTo>
                    <a:pt x="1616909" y="1198943"/>
                    <a:pt x="1635633" y="1194910"/>
                    <a:pt x="1654259" y="1192510"/>
                  </a:cubicBezTo>
                  <a:cubicBezTo>
                    <a:pt x="1657524" y="1192030"/>
                    <a:pt x="1661460" y="1191358"/>
                    <a:pt x="1664246" y="1192702"/>
                  </a:cubicBezTo>
                  <a:cubicBezTo>
                    <a:pt x="1676823" y="1198750"/>
                    <a:pt x="1687481" y="1196639"/>
                    <a:pt x="1698427" y="1188381"/>
                  </a:cubicBezTo>
                  <a:cubicBezTo>
                    <a:pt x="1707932" y="1181276"/>
                    <a:pt x="1718878" y="1177052"/>
                    <a:pt x="1730112" y="1185885"/>
                  </a:cubicBezTo>
                  <a:cubicBezTo>
                    <a:pt x="1755076" y="1205472"/>
                    <a:pt x="1781767" y="1206432"/>
                    <a:pt x="1809996" y="1194046"/>
                  </a:cubicBezTo>
                  <a:cubicBezTo>
                    <a:pt x="1830159" y="1185213"/>
                    <a:pt x="1850034" y="1183196"/>
                    <a:pt x="1871254" y="1192126"/>
                  </a:cubicBezTo>
                  <a:cubicBezTo>
                    <a:pt x="1879415" y="1195582"/>
                    <a:pt x="1889977" y="1193278"/>
                    <a:pt x="1899482" y="1194046"/>
                  </a:cubicBezTo>
                  <a:cubicBezTo>
                    <a:pt x="1904859" y="1194430"/>
                    <a:pt x="1910813" y="1194526"/>
                    <a:pt x="1915420" y="1196927"/>
                  </a:cubicBezTo>
                  <a:cubicBezTo>
                    <a:pt x="1927711" y="1203072"/>
                    <a:pt x="1939136" y="1210945"/>
                    <a:pt x="1951522" y="1216994"/>
                  </a:cubicBezTo>
                  <a:cubicBezTo>
                    <a:pt x="1957475" y="1219874"/>
                    <a:pt x="1964580" y="1221410"/>
                    <a:pt x="1971302" y="1221507"/>
                  </a:cubicBezTo>
                  <a:cubicBezTo>
                    <a:pt x="1991177" y="1221987"/>
                    <a:pt x="2011052" y="1221987"/>
                    <a:pt x="2030831" y="1221123"/>
                  </a:cubicBezTo>
                  <a:cubicBezTo>
                    <a:pt x="2063476" y="1219778"/>
                    <a:pt x="2096601" y="1219490"/>
                    <a:pt x="2120125" y="1190878"/>
                  </a:cubicBezTo>
                  <a:cubicBezTo>
                    <a:pt x="2122046" y="1188573"/>
                    <a:pt x="2126174" y="1187229"/>
                    <a:pt x="2129439" y="1186845"/>
                  </a:cubicBezTo>
                  <a:cubicBezTo>
                    <a:pt x="2144513" y="1185021"/>
                    <a:pt x="2159971" y="1184828"/>
                    <a:pt x="2174854" y="1181852"/>
                  </a:cubicBezTo>
                  <a:cubicBezTo>
                    <a:pt x="2186760" y="1179452"/>
                    <a:pt x="2196650" y="1180220"/>
                    <a:pt x="2205674" y="1188669"/>
                  </a:cubicBezTo>
                  <a:cubicBezTo>
                    <a:pt x="2217485" y="1199807"/>
                    <a:pt x="2231887" y="1206336"/>
                    <a:pt x="2247634" y="1202784"/>
                  </a:cubicBezTo>
                  <a:cubicBezTo>
                    <a:pt x="2263379" y="1199327"/>
                    <a:pt x="2273749" y="1206816"/>
                    <a:pt x="2285367" y="1214594"/>
                  </a:cubicBezTo>
                  <a:cubicBezTo>
                    <a:pt x="2293817" y="1220258"/>
                    <a:pt x="2303418" y="1227363"/>
                    <a:pt x="2312827" y="1227939"/>
                  </a:cubicBezTo>
                  <a:cubicBezTo>
                    <a:pt x="2334143" y="1229187"/>
                    <a:pt x="2352482" y="1248967"/>
                    <a:pt x="2375622" y="1237733"/>
                  </a:cubicBezTo>
                  <a:cubicBezTo>
                    <a:pt x="2377158" y="1236965"/>
                    <a:pt x="2379942" y="1238885"/>
                    <a:pt x="2382151" y="1239365"/>
                  </a:cubicBezTo>
                  <a:cubicBezTo>
                    <a:pt x="2399817" y="1243014"/>
                    <a:pt x="2416428" y="1239461"/>
                    <a:pt x="2429390" y="1227459"/>
                  </a:cubicBezTo>
                  <a:cubicBezTo>
                    <a:pt x="2446385" y="1211809"/>
                    <a:pt x="2465203" y="1210272"/>
                    <a:pt x="2486134" y="1215362"/>
                  </a:cubicBezTo>
                  <a:cubicBezTo>
                    <a:pt x="2492856" y="1216994"/>
                    <a:pt x="2499577" y="1218146"/>
                    <a:pt x="2506394" y="1219490"/>
                  </a:cubicBezTo>
                  <a:cubicBezTo>
                    <a:pt x="2515611" y="1221410"/>
                    <a:pt x="2524925" y="1223427"/>
                    <a:pt x="2534142" y="1225347"/>
                  </a:cubicBezTo>
                  <a:cubicBezTo>
                    <a:pt x="2543072" y="1227268"/>
                    <a:pt x="2552962" y="1230532"/>
                    <a:pt x="2559874" y="1222275"/>
                  </a:cubicBezTo>
                  <a:cubicBezTo>
                    <a:pt x="2565827" y="1215169"/>
                    <a:pt x="2570052" y="1215842"/>
                    <a:pt x="2575525" y="1221987"/>
                  </a:cubicBezTo>
                  <a:cubicBezTo>
                    <a:pt x="2594536" y="1243494"/>
                    <a:pt x="2617580" y="1256936"/>
                    <a:pt x="2646960" y="1257896"/>
                  </a:cubicBezTo>
                  <a:cubicBezTo>
                    <a:pt x="2653009" y="1258088"/>
                    <a:pt x="2659154" y="1259432"/>
                    <a:pt x="2665107" y="1260873"/>
                  </a:cubicBezTo>
                  <a:cubicBezTo>
                    <a:pt x="2668756" y="1261736"/>
                    <a:pt x="2673173" y="1262697"/>
                    <a:pt x="2675381" y="1265290"/>
                  </a:cubicBezTo>
                  <a:cubicBezTo>
                    <a:pt x="2692567" y="1285068"/>
                    <a:pt x="2713979" y="1298799"/>
                    <a:pt x="2737311" y="1309841"/>
                  </a:cubicBezTo>
                  <a:cubicBezTo>
                    <a:pt x="2745664" y="1313777"/>
                    <a:pt x="2754594" y="1317713"/>
                    <a:pt x="2763619" y="1318866"/>
                  </a:cubicBezTo>
                  <a:cubicBezTo>
                    <a:pt x="2773028" y="1320018"/>
                    <a:pt x="2782917" y="1318098"/>
                    <a:pt x="2792519" y="1317041"/>
                  </a:cubicBezTo>
                  <a:cubicBezTo>
                    <a:pt x="2798184" y="1316466"/>
                    <a:pt x="2804713" y="1316561"/>
                    <a:pt x="2809226" y="1313777"/>
                  </a:cubicBezTo>
                  <a:cubicBezTo>
                    <a:pt x="2823532" y="1305039"/>
                    <a:pt x="2837358" y="1295631"/>
                    <a:pt x="2850705" y="1285452"/>
                  </a:cubicBezTo>
                  <a:cubicBezTo>
                    <a:pt x="2862131" y="1276715"/>
                    <a:pt x="2864435" y="1275467"/>
                    <a:pt x="2874324" y="1286413"/>
                  </a:cubicBezTo>
                  <a:cubicBezTo>
                    <a:pt x="2884502" y="1297647"/>
                    <a:pt x="2897176" y="1303503"/>
                    <a:pt x="2911194" y="1305903"/>
                  </a:cubicBezTo>
                  <a:cubicBezTo>
                    <a:pt x="2933373" y="1309648"/>
                    <a:pt x="2955745" y="1312816"/>
                    <a:pt x="2978116" y="1314641"/>
                  </a:cubicBezTo>
                  <a:cubicBezTo>
                    <a:pt x="2998375" y="1316273"/>
                    <a:pt x="3008073" y="1307440"/>
                    <a:pt x="3012106" y="1287373"/>
                  </a:cubicBezTo>
                  <a:cubicBezTo>
                    <a:pt x="3014410" y="1276235"/>
                    <a:pt x="3017387" y="1264137"/>
                    <a:pt x="3029676" y="1261161"/>
                  </a:cubicBezTo>
                  <a:cubicBezTo>
                    <a:pt x="3049744" y="1256360"/>
                    <a:pt x="3070579" y="1254248"/>
                    <a:pt x="3080469" y="1230724"/>
                  </a:cubicBezTo>
                  <a:cubicBezTo>
                    <a:pt x="3085941" y="1235909"/>
                    <a:pt x="3089302" y="1238981"/>
                    <a:pt x="3092567" y="1242054"/>
                  </a:cubicBezTo>
                  <a:cubicBezTo>
                    <a:pt x="3101592" y="1250599"/>
                    <a:pt x="3120314" y="1254248"/>
                    <a:pt x="3129821" y="1246855"/>
                  </a:cubicBezTo>
                  <a:cubicBezTo>
                    <a:pt x="3143839" y="1236101"/>
                    <a:pt x="3156705" y="1238117"/>
                    <a:pt x="3170147" y="1246471"/>
                  </a:cubicBezTo>
                  <a:cubicBezTo>
                    <a:pt x="3192615" y="1260297"/>
                    <a:pt x="3217674" y="1257128"/>
                    <a:pt x="3240429" y="1251559"/>
                  </a:cubicBezTo>
                  <a:cubicBezTo>
                    <a:pt x="3257617" y="1247430"/>
                    <a:pt x="3275956" y="1239845"/>
                    <a:pt x="3287189" y="1222466"/>
                  </a:cubicBezTo>
                  <a:cubicBezTo>
                    <a:pt x="3290741" y="1216898"/>
                    <a:pt x="3298711" y="1214113"/>
                    <a:pt x="3305049" y="1210465"/>
                  </a:cubicBezTo>
                  <a:cubicBezTo>
                    <a:pt x="3310329" y="1207488"/>
                    <a:pt x="3315898" y="1204704"/>
                    <a:pt x="3321755" y="1202784"/>
                  </a:cubicBezTo>
                  <a:cubicBezTo>
                    <a:pt x="3327995" y="1200671"/>
                    <a:pt x="3334909" y="1197598"/>
                    <a:pt x="3341055" y="1198463"/>
                  </a:cubicBezTo>
                  <a:cubicBezTo>
                    <a:pt x="3359681" y="1200959"/>
                    <a:pt x="3374467" y="1196062"/>
                    <a:pt x="3387621" y="1182140"/>
                  </a:cubicBezTo>
                  <a:cubicBezTo>
                    <a:pt x="3394439" y="1174939"/>
                    <a:pt x="3404520" y="1166202"/>
                    <a:pt x="3413161" y="1166105"/>
                  </a:cubicBezTo>
                  <a:cubicBezTo>
                    <a:pt x="3434189" y="1165818"/>
                    <a:pt x="3451663" y="1158905"/>
                    <a:pt x="3470579" y="1150647"/>
                  </a:cubicBezTo>
                  <a:cubicBezTo>
                    <a:pt x="3482772" y="1145366"/>
                    <a:pt x="3496598" y="1141718"/>
                    <a:pt x="3509657" y="1136821"/>
                  </a:cubicBezTo>
                  <a:cubicBezTo>
                    <a:pt x="3524923" y="1131060"/>
                    <a:pt x="3541534" y="1128948"/>
                    <a:pt x="3550847" y="1113009"/>
                  </a:cubicBezTo>
                  <a:cubicBezTo>
                    <a:pt x="3551903" y="1111281"/>
                    <a:pt x="3555072" y="1110993"/>
                    <a:pt x="3556608" y="1109361"/>
                  </a:cubicBezTo>
                  <a:cubicBezTo>
                    <a:pt x="3561505" y="1104368"/>
                    <a:pt x="3567842" y="1099760"/>
                    <a:pt x="3570435" y="1093710"/>
                  </a:cubicBezTo>
                  <a:cubicBezTo>
                    <a:pt x="3577923" y="1076044"/>
                    <a:pt x="3583780" y="1057800"/>
                    <a:pt x="3590501" y="1039846"/>
                  </a:cubicBezTo>
                  <a:cubicBezTo>
                    <a:pt x="3591942" y="1036005"/>
                    <a:pt x="3593285" y="1031108"/>
                    <a:pt x="3596263" y="1028900"/>
                  </a:cubicBezTo>
                  <a:cubicBezTo>
                    <a:pt x="3613449" y="1016226"/>
                    <a:pt x="3630925" y="1004032"/>
                    <a:pt x="3648591" y="992030"/>
                  </a:cubicBezTo>
                  <a:cubicBezTo>
                    <a:pt x="3655696" y="987229"/>
                    <a:pt x="3661649" y="989918"/>
                    <a:pt x="3667986" y="995487"/>
                  </a:cubicBezTo>
                  <a:cubicBezTo>
                    <a:pt x="3674131" y="1000768"/>
                    <a:pt x="3681717" y="1006240"/>
                    <a:pt x="3689397" y="1007585"/>
                  </a:cubicBezTo>
                  <a:cubicBezTo>
                    <a:pt x="3704760" y="1010177"/>
                    <a:pt x="3720698" y="1010753"/>
                    <a:pt x="3736349" y="1010753"/>
                  </a:cubicBezTo>
                  <a:cubicBezTo>
                    <a:pt x="3742205" y="1010753"/>
                    <a:pt x="3748446" y="1007297"/>
                    <a:pt x="3753919" y="1004513"/>
                  </a:cubicBezTo>
                  <a:cubicBezTo>
                    <a:pt x="3764289" y="999231"/>
                    <a:pt x="3773890" y="992126"/>
                    <a:pt x="3784643" y="987710"/>
                  </a:cubicBezTo>
                  <a:cubicBezTo>
                    <a:pt x="3797126" y="982621"/>
                    <a:pt x="3804615" y="974459"/>
                    <a:pt x="3808359" y="961689"/>
                  </a:cubicBezTo>
                  <a:cubicBezTo>
                    <a:pt x="3813929" y="942679"/>
                    <a:pt x="3827179" y="929428"/>
                    <a:pt x="3842829" y="918674"/>
                  </a:cubicBezTo>
                  <a:cubicBezTo>
                    <a:pt x="3862705" y="904944"/>
                    <a:pt x="3886421" y="905616"/>
                    <a:pt x="3908983" y="902256"/>
                  </a:cubicBezTo>
                  <a:cubicBezTo>
                    <a:pt x="3917625" y="901008"/>
                    <a:pt x="3926555" y="899951"/>
                    <a:pt x="3934428" y="896783"/>
                  </a:cubicBezTo>
                  <a:cubicBezTo>
                    <a:pt x="3964288" y="884877"/>
                    <a:pt x="3994149" y="873548"/>
                    <a:pt x="4026987" y="873835"/>
                  </a:cubicBezTo>
                  <a:cubicBezTo>
                    <a:pt x="4029674" y="873835"/>
                    <a:pt x="4032363" y="873548"/>
                    <a:pt x="4035051" y="873067"/>
                  </a:cubicBezTo>
                  <a:cubicBezTo>
                    <a:pt x="4058383" y="869131"/>
                    <a:pt x="4082483" y="867594"/>
                    <a:pt x="4099189" y="846664"/>
                  </a:cubicBezTo>
                  <a:cubicBezTo>
                    <a:pt x="4102261" y="842823"/>
                    <a:pt x="4109271" y="841671"/>
                    <a:pt x="4114647" y="840134"/>
                  </a:cubicBezTo>
                  <a:cubicBezTo>
                    <a:pt x="4123961" y="837638"/>
                    <a:pt x="4130203" y="832549"/>
                    <a:pt x="4133563" y="823427"/>
                  </a:cubicBezTo>
                  <a:cubicBezTo>
                    <a:pt x="4139229" y="807681"/>
                    <a:pt x="4145949" y="792223"/>
                    <a:pt x="4151039" y="776284"/>
                  </a:cubicBezTo>
                  <a:cubicBezTo>
                    <a:pt x="4154591" y="765338"/>
                    <a:pt x="4161215" y="759289"/>
                    <a:pt x="4171489" y="754776"/>
                  </a:cubicBezTo>
                  <a:cubicBezTo>
                    <a:pt x="4177251" y="752280"/>
                    <a:pt x="4182243" y="746808"/>
                    <a:pt x="4186372" y="741718"/>
                  </a:cubicBezTo>
                  <a:cubicBezTo>
                    <a:pt x="4191365" y="735573"/>
                    <a:pt x="4193957" y="727412"/>
                    <a:pt x="4199429" y="721940"/>
                  </a:cubicBezTo>
                  <a:cubicBezTo>
                    <a:pt x="4212775" y="708305"/>
                    <a:pt x="4216905" y="693231"/>
                    <a:pt x="4212487" y="674604"/>
                  </a:cubicBezTo>
                  <a:cubicBezTo>
                    <a:pt x="4208551" y="658090"/>
                    <a:pt x="4218921" y="636006"/>
                    <a:pt x="4232555" y="632645"/>
                  </a:cubicBezTo>
                  <a:cubicBezTo>
                    <a:pt x="4247629" y="628900"/>
                    <a:pt x="4257999" y="619684"/>
                    <a:pt x="4268657" y="609410"/>
                  </a:cubicBezTo>
                  <a:cubicBezTo>
                    <a:pt x="4274609" y="603649"/>
                    <a:pt x="4282963" y="598656"/>
                    <a:pt x="4291028" y="597216"/>
                  </a:cubicBezTo>
                  <a:cubicBezTo>
                    <a:pt x="4321657" y="591647"/>
                    <a:pt x="4350557" y="598464"/>
                    <a:pt x="4379651" y="609506"/>
                  </a:cubicBezTo>
                  <a:cubicBezTo>
                    <a:pt x="4398661" y="616707"/>
                    <a:pt x="4419784" y="618627"/>
                    <a:pt x="4440139" y="621507"/>
                  </a:cubicBezTo>
                  <a:cubicBezTo>
                    <a:pt x="4446477" y="622371"/>
                    <a:pt x="4454542" y="620452"/>
                    <a:pt x="4460015" y="616899"/>
                  </a:cubicBezTo>
                  <a:cubicBezTo>
                    <a:pt x="4479218" y="604609"/>
                    <a:pt x="4498325" y="591935"/>
                    <a:pt x="4516183" y="577724"/>
                  </a:cubicBezTo>
                  <a:cubicBezTo>
                    <a:pt x="4532795" y="564379"/>
                    <a:pt x="4551517" y="558810"/>
                    <a:pt x="4571681" y="560250"/>
                  </a:cubicBezTo>
                  <a:cubicBezTo>
                    <a:pt x="4586371" y="561306"/>
                    <a:pt x="4599621" y="558905"/>
                    <a:pt x="4613447" y="555257"/>
                  </a:cubicBezTo>
                  <a:cubicBezTo>
                    <a:pt x="4624969" y="552185"/>
                    <a:pt x="4637643" y="550072"/>
                    <a:pt x="4649355" y="551417"/>
                  </a:cubicBezTo>
                  <a:cubicBezTo>
                    <a:pt x="4665775" y="553337"/>
                    <a:pt x="4679313" y="550553"/>
                    <a:pt x="4692467" y="540663"/>
                  </a:cubicBezTo>
                  <a:cubicBezTo>
                    <a:pt x="4699476" y="535382"/>
                    <a:pt x="4708502" y="532598"/>
                    <a:pt x="4716855" y="528949"/>
                  </a:cubicBezTo>
                  <a:cubicBezTo>
                    <a:pt x="4729721" y="523284"/>
                    <a:pt x="4743067" y="518483"/>
                    <a:pt x="4755645" y="512147"/>
                  </a:cubicBezTo>
                  <a:cubicBezTo>
                    <a:pt x="4769183" y="505425"/>
                    <a:pt x="4781569" y="496112"/>
                    <a:pt x="4795395" y="490351"/>
                  </a:cubicBezTo>
                  <a:cubicBezTo>
                    <a:pt x="4810278" y="484110"/>
                    <a:pt x="4819879" y="474605"/>
                    <a:pt x="4825928" y="459818"/>
                  </a:cubicBezTo>
                  <a:cubicBezTo>
                    <a:pt x="4829769" y="450504"/>
                    <a:pt x="4835049" y="440615"/>
                    <a:pt x="4842347" y="434086"/>
                  </a:cubicBezTo>
                  <a:cubicBezTo>
                    <a:pt x="4857422" y="420740"/>
                    <a:pt x="4875087" y="410370"/>
                    <a:pt x="4890451" y="397216"/>
                  </a:cubicBezTo>
                  <a:cubicBezTo>
                    <a:pt x="4912054" y="378781"/>
                    <a:pt x="4932025" y="359194"/>
                    <a:pt x="4933945" y="327701"/>
                  </a:cubicBezTo>
                  <a:cubicBezTo>
                    <a:pt x="4935001" y="310322"/>
                    <a:pt x="4944219" y="302929"/>
                    <a:pt x="4961214" y="298801"/>
                  </a:cubicBezTo>
                  <a:cubicBezTo>
                    <a:pt x="4966878" y="297457"/>
                    <a:pt x="4974945" y="294864"/>
                    <a:pt x="4976672" y="290639"/>
                  </a:cubicBezTo>
                  <a:cubicBezTo>
                    <a:pt x="4981857" y="278061"/>
                    <a:pt x="4992610" y="275565"/>
                    <a:pt x="5002979" y="270573"/>
                  </a:cubicBezTo>
                  <a:cubicBezTo>
                    <a:pt x="5009221" y="267596"/>
                    <a:pt x="5016903" y="261739"/>
                    <a:pt x="5018535" y="255690"/>
                  </a:cubicBezTo>
                  <a:cubicBezTo>
                    <a:pt x="5025255" y="231206"/>
                    <a:pt x="5043690" y="216804"/>
                    <a:pt x="5061069" y="200961"/>
                  </a:cubicBezTo>
                  <a:cubicBezTo>
                    <a:pt x="5066158" y="196256"/>
                    <a:pt x="5071631" y="190879"/>
                    <a:pt x="5074127" y="184735"/>
                  </a:cubicBezTo>
                  <a:cubicBezTo>
                    <a:pt x="5079409" y="171484"/>
                    <a:pt x="5087281" y="161882"/>
                    <a:pt x="5101108" y="156891"/>
                  </a:cubicBezTo>
                  <a:cubicBezTo>
                    <a:pt x="5105524" y="155354"/>
                    <a:pt x="5109557" y="151801"/>
                    <a:pt x="5112918" y="148441"/>
                  </a:cubicBezTo>
                  <a:cubicBezTo>
                    <a:pt x="5120119" y="141144"/>
                    <a:pt x="5126167" y="132598"/>
                    <a:pt x="5133753" y="125782"/>
                  </a:cubicBezTo>
                  <a:cubicBezTo>
                    <a:pt x="5153051" y="108211"/>
                    <a:pt x="5172159" y="90928"/>
                    <a:pt x="5183393" y="66348"/>
                  </a:cubicBezTo>
                  <a:cubicBezTo>
                    <a:pt x="5188865" y="54346"/>
                    <a:pt x="5195107" y="41288"/>
                    <a:pt x="5204709" y="33030"/>
                  </a:cubicBezTo>
                  <a:cubicBezTo>
                    <a:pt x="5216903" y="22565"/>
                    <a:pt x="5232937" y="16612"/>
                    <a:pt x="5247243" y="8451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A444D-C63F-0E51-43B3-F243CBD55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1826" y="2590800"/>
            <a:ext cx="4391024" cy="3237600"/>
          </a:xfrm>
        </p:spPr>
        <p:txBody>
          <a:bodyPr>
            <a:noAutofit/>
          </a:bodyPr>
          <a:lstStyle/>
          <a:p>
            <a:pPr algn="ctr"/>
            <a:r>
              <a:rPr lang="en-US" sz="4400" dirty="0" err="1">
                <a:solidFill>
                  <a:schemeClr val="bg1">
                    <a:alpha val="80000"/>
                  </a:schemeClr>
                </a:solidFill>
                <a:highlight>
                  <a:srgbClr val="FF00FF"/>
                </a:highlight>
                <a:latin typeface="Aldhabi" panose="020F0502020204030204" pitchFamily="2" charset="-78"/>
                <a:cs typeface="Aldhabi" panose="020F0502020204030204" pitchFamily="2" charset="-78"/>
              </a:rPr>
              <a:t>Perjanjian</a:t>
            </a:r>
            <a:endParaRPr lang="en-US" sz="4400" dirty="0">
              <a:solidFill>
                <a:schemeClr val="bg1">
                  <a:alpha val="80000"/>
                </a:schemeClr>
              </a:solidFill>
              <a:highlight>
                <a:srgbClr val="FF00FF"/>
              </a:highlight>
              <a:latin typeface="Aldhabi" panose="020F0502020204030204" pitchFamily="2" charset="-78"/>
              <a:cs typeface="Aldhabi" panose="020F0502020204030204" pitchFamily="2" charset="-78"/>
            </a:endParaRPr>
          </a:p>
          <a:p>
            <a:pPr algn="ctr"/>
            <a:endParaRPr lang="en-US" sz="4400" dirty="0">
              <a:solidFill>
                <a:schemeClr val="bg1">
                  <a:alpha val="80000"/>
                </a:schemeClr>
              </a:solidFill>
              <a:latin typeface="Aldhabi" panose="020F0502020204030204" pitchFamily="2" charset="-78"/>
              <a:cs typeface="Aldhabi" panose="020F0502020204030204" pitchFamily="2" charset="-78"/>
            </a:endParaRPr>
          </a:p>
          <a:p>
            <a:pPr algn="ctr"/>
            <a:r>
              <a:rPr lang="en-US" sz="4400" dirty="0">
                <a:solidFill>
                  <a:schemeClr val="bg1">
                    <a:alpha val="80000"/>
                  </a:schemeClr>
                </a:solidFill>
                <a:highlight>
                  <a:srgbClr val="0000FF"/>
                </a:highlight>
                <a:latin typeface="Aldhabi" panose="020F0502020204030204" pitchFamily="2" charset="-78"/>
                <a:cs typeface="Aldhabi" panose="020F0502020204030204" pitchFamily="2" charset="-78"/>
              </a:rPr>
              <a:t>Lama </a:t>
            </a:r>
            <a:endParaRPr lang="en-ID" sz="4400" dirty="0">
              <a:solidFill>
                <a:schemeClr val="bg1">
                  <a:alpha val="80000"/>
                </a:schemeClr>
              </a:solidFill>
              <a:highlight>
                <a:srgbClr val="0000FF"/>
              </a:highlight>
              <a:latin typeface="Aldhabi" panose="020F0502020204030204" pitchFamily="2" charset="-78"/>
              <a:cs typeface="Aldhabi" panose="020F0502020204030204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62864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7D06FF8-F12E-0725-C994-E4B9ACA7B7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557527"/>
              </p:ext>
            </p:extLst>
          </p:nvPr>
        </p:nvGraphicFramePr>
        <p:xfrm>
          <a:off x="838200" y="620486"/>
          <a:ext cx="10515600" cy="55564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2959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B253EF-D054-762C-EB3F-E89B03B79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A screenshot of a cellphone&#10;&#10;AI-generated content may be incorrect.">
            <a:extLst>
              <a:ext uri="{FF2B5EF4-FFF2-40B4-BE49-F238E27FC236}">
                <a16:creationId xmlns:a16="http://schemas.microsoft.com/office/drawing/2014/main" id="{62FA4FAC-61A2-E41E-E583-4F2AAF9241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07406" y="643467"/>
            <a:ext cx="4777188" cy="5571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5161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E1E8A-1850-249E-35A1-A69EEC2E1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deuterokanonika</a:t>
            </a:r>
            <a:r>
              <a:rPr lang="en-US" dirty="0"/>
              <a:t>?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711EF-3ADE-32BC-59BA-EDA7289EE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4257"/>
            <a:ext cx="10515600" cy="4772706"/>
          </a:xfrm>
        </p:spPr>
        <p:txBody>
          <a:bodyPr>
            <a:normAutofit fontScale="70000" lnSpcReduction="20000"/>
          </a:bodyPr>
          <a:lstStyle/>
          <a:p>
            <a:r>
              <a:rPr lang="en-ID" b="1" dirty="0"/>
              <a:t>Orang-orang </a:t>
            </a:r>
            <a:r>
              <a:rPr lang="en-ID" b="1" dirty="0" err="1"/>
              <a:t>Yahudi</a:t>
            </a:r>
            <a:r>
              <a:rPr lang="en-ID" b="1" dirty="0"/>
              <a:t> </a:t>
            </a:r>
            <a:r>
              <a:rPr lang="en-ID" b="1" dirty="0" err="1"/>
              <a:t>menulis</a:t>
            </a:r>
            <a:r>
              <a:rPr lang="en-ID" b="1" dirty="0"/>
              <a:t> </a:t>
            </a:r>
            <a:r>
              <a:rPr lang="en-ID" b="1" dirty="0" err="1"/>
              <a:t>Perjanjian</a:t>
            </a:r>
            <a:r>
              <a:rPr lang="en-ID" b="1" dirty="0"/>
              <a:t> Lama, </a:t>
            </a:r>
            <a:r>
              <a:rPr lang="en-ID" b="1" dirty="0" err="1"/>
              <a:t>tetapi</a:t>
            </a:r>
            <a:r>
              <a:rPr lang="en-ID" b="1" dirty="0"/>
              <a:t> </a:t>
            </a:r>
            <a:r>
              <a:rPr lang="en-ID" b="1" dirty="0" err="1"/>
              <a:t>mereka</a:t>
            </a:r>
            <a:r>
              <a:rPr lang="en-ID" b="1" dirty="0"/>
              <a:t> </a:t>
            </a:r>
            <a:r>
              <a:rPr lang="en-ID" b="1" dirty="0" err="1"/>
              <a:t>tidak</a:t>
            </a:r>
            <a:r>
              <a:rPr lang="en-ID" b="1" dirty="0"/>
              <a:t> </a:t>
            </a:r>
            <a:r>
              <a:rPr lang="en-ID" b="1" dirty="0" err="1"/>
              <a:t>secara</a:t>
            </a:r>
            <a:r>
              <a:rPr lang="en-ID" b="1" dirty="0"/>
              <a:t> "</a:t>
            </a:r>
            <a:r>
              <a:rPr lang="en-ID" b="1" dirty="0" err="1"/>
              <a:t>resmi</a:t>
            </a:r>
            <a:r>
              <a:rPr lang="en-ID" b="1" dirty="0"/>
              <a:t>" </a:t>
            </a:r>
            <a:r>
              <a:rPr lang="en-ID" b="1" dirty="0" err="1"/>
              <a:t>menuliskan</a:t>
            </a:r>
            <a:r>
              <a:rPr lang="en-ID" b="1" dirty="0"/>
              <a:t> daftar </a:t>
            </a:r>
            <a:r>
              <a:rPr lang="en-ID" b="1" dirty="0" err="1"/>
              <a:t>atau</a:t>
            </a:r>
            <a:r>
              <a:rPr lang="en-ID" b="1" dirty="0"/>
              <a:t> </a:t>
            </a:r>
            <a:r>
              <a:rPr lang="en-ID" b="1" dirty="0" err="1"/>
              <a:t>kanon</a:t>
            </a:r>
            <a:r>
              <a:rPr lang="en-ID" b="1" dirty="0"/>
              <a:t> </a:t>
            </a:r>
            <a:r>
              <a:rPr lang="en-ID" b="1" dirty="0" err="1"/>
              <a:t>dari</a:t>
            </a:r>
            <a:r>
              <a:rPr lang="en-ID" b="1" dirty="0"/>
              <a:t> kitab-kitab </a:t>
            </a:r>
            <a:r>
              <a:rPr lang="en-ID" b="1" dirty="0" err="1"/>
              <a:t>tersebut</a:t>
            </a:r>
            <a:r>
              <a:rPr lang="en-ID" b="1" dirty="0"/>
              <a:t> </a:t>
            </a:r>
            <a:r>
              <a:rPr lang="en-ID" b="1" dirty="0" err="1"/>
              <a:t>sampai</a:t>
            </a:r>
            <a:r>
              <a:rPr lang="en-ID" b="1" dirty="0"/>
              <a:t> </a:t>
            </a:r>
            <a:r>
              <a:rPr lang="en-ID" b="1" dirty="0" err="1"/>
              <a:t>akhir</a:t>
            </a:r>
            <a:r>
              <a:rPr lang="en-ID" b="1" dirty="0"/>
              <a:t> </a:t>
            </a:r>
            <a:r>
              <a:rPr lang="en-ID" b="1" dirty="0" err="1"/>
              <a:t>abad</a:t>
            </a:r>
            <a:r>
              <a:rPr lang="en-ID" b="1" dirty="0"/>
              <a:t> </a:t>
            </a:r>
            <a:r>
              <a:rPr lang="en-ID" b="1" dirty="0" err="1"/>
              <a:t>kedua</a:t>
            </a:r>
            <a:r>
              <a:rPr lang="en-ID" b="1" dirty="0"/>
              <a:t>. </a:t>
            </a:r>
            <a:r>
              <a:rPr lang="en-ID" b="1" dirty="0" err="1"/>
              <a:t>Sekelompok</a:t>
            </a:r>
            <a:r>
              <a:rPr lang="en-ID" b="1" dirty="0"/>
              <a:t> orang </a:t>
            </a:r>
            <a:r>
              <a:rPr lang="en-ID" b="1" dirty="0" err="1"/>
              <a:t>Yahudi</a:t>
            </a:r>
            <a:r>
              <a:rPr lang="en-ID" b="1" dirty="0"/>
              <a:t> </a:t>
            </a:r>
            <a:r>
              <a:rPr lang="en-ID" b="1" dirty="0" err="1"/>
              <a:t>khawatir</a:t>
            </a:r>
            <a:r>
              <a:rPr lang="en-ID" b="1" dirty="0"/>
              <a:t> </a:t>
            </a:r>
            <a:r>
              <a:rPr lang="en-ID" b="1" dirty="0" err="1"/>
              <a:t>kalau-kalau</a:t>
            </a:r>
            <a:r>
              <a:rPr lang="en-ID" b="1" dirty="0"/>
              <a:t> pada </a:t>
            </a:r>
            <a:r>
              <a:rPr lang="en-ID" b="1" dirty="0" err="1"/>
              <a:t>akhirnya</a:t>
            </a:r>
            <a:r>
              <a:rPr lang="en-ID" b="1" dirty="0"/>
              <a:t> tulisan-tulisan Kristen juga </a:t>
            </a:r>
            <a:r>
              <a:rPr lang="en-ID" b="1" dirty="0" err="1"/>
              <a:t>akan</a:t>
            </a:r>
            <a:r>
              <a:rPr lang="en-ID" b="1" dirty="0"/>
              <a:t> </a:t>
            </a:r>
            <a:r>
              <a:rPr lang="en-ID" b="1" dirty="0" err="1"/>
              <a:t>dimasukkan</a:t>
            </a:r>
            <a:r>
              <a:rPr lang="en-ID" b="1" dirty="0"/>
              <a:t> orang </a:t>
            </a:r>
            <a:r>
              <a:rPr lang="en-ID" b="1" dirty="0" err="1"/>
              <a:t>ke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kanon</a:t>
            </a:r>
            <a:r>
              <a:rPr lang="en-ID" b="1" dirty="0"/>
              <a:t> </a:t>
            </a:r>
            <a:r>
              <a:rPr lang="en-ID" b="1" dirty="0" err="1"/>
              <a:t>mereka</a:t>
            </a:r>
            <a:r>
              <a:rPr lang="en-ID" b="1" dirty="0"/>
              <a:t>. </a:t>
            </a:r>
          </a:p>
          <a:p>
            <a:r>
              <a:rPr lang="en-ID" b="1" dirty="0" err="1"/>
              <a:t>Untuk</a:t>
            </a:r>
            <a:r>
              <a:rPr lang="en-ID" b="1" dirty="0"/>
              <a:t> </a:t>
            </a:r>
            <a:r>
              <a:rPr lang="en-ID" b="1" dirty="0" err="1"/>
              <a:t>mencegah</a:t>
            </a:r>
            <a:r>
              <a:rPr lang="en-ID" b="1" dirty="0"/>
              <a:t> </a:t>
            </a:r>
            <a:r>
              <a:rPr lang="en-ID" b="1" dirty="0" err="1"/>
              <a:t>hal</a:t>
            </a:r>
            <a:r>
              <a:rPr lang="en-ID" b="1" dirty="0"/>
              <a:t> </a:t>
            </a:r>
            <a:r>
              <a:rPr lang="en-ID" b="1" dirty="0" err="1"/>
              <a:t>tersebut</a:t>
            </a:r>
            <a:r>
              <a:rPr lang="en-ID" b="1" dirty="0"/>
              <a:t>, </a:t>
            </a:r>
            <a:r>
              <a:rPr lang="en-ID" b="1" dirty="0" err="1"/>
              <a:t>setelah</a:t>
            </a:r>
            <a:r>
              <a:rPr lang="en-ID" b="1" dirty="0"/>
              <a:t> </a:t>
            </a:r>
            <a:r>
              <a:rPr lang="en-ID" b="1" dirty="0" err="1"/>
              <a:t>melalui</a:t>
            </a:r>
            <a:r>
              <a:rPr lang="en-ID" b="1" dirty="0"/>
              <a:t> </a:t>
            </a:r>
            <a:r>
              <a:rPr lang="en-ID" b="1" dirty="0" err="1"/>
              <a:t>debat</a:t>
            </a:r>
            <a:r>
              <a:rPr lang="en-ID" b="1" dirty="0"/>
              <a:t> yang </a:t>
            </a:r>
            <a:r>
              <a:rPr lang="en-ID" b="1" dirty="0" err="1"/>
              <a:t>panjang</a:t>
            </a:r>
            <a:r>
              <a:rPr lang="en-ID" b="1" dirty="0"/>
              <a:t>, </a:t>
            </a:r>
            <a:r>
              <a:rPr lang="en-ID" b="1" dirty="0" err="1"/>
              <a:t>mereka</a:t>
            </a:r>
            <a:r>
              <a:rPr lang="en-ID" b="1" dirty="0"/>
              <a:t> </a:t>
            </a:r>
            <a:r>
              <a:rPr lang="en-ID" b="1" dirty="0" err="1"/>
              <a:t>memutuskan</a:t>
            </a:r>
            <a:r>
              <a:rPr lang="en-ID" b="1" dirty="0"/>
              <a:t> </a:t>
            </a:r>
            <a:r>
              <a:rPr lang="en-ID" b="1" dirty="0" err="1"/>
              <a:t>untuk</a:t>
            </a:r>
            <a:r>
              <a:rPr lang="en-ID" b="1" dirty="0"/>
              <a:t> </a:t>
            </a:r>
            <a:r>
              <a:rPr lang="en-ID" b="1" dirty="0" err="1"/>
              <a:t>mencantumkan</a:t>
            </a:r>
            <a:r>
              <a:rPr lang="en-ID" b="1" dirty="0"/>
              <a:t> </a:t>
            </a:r>
            <a:r>
              <a:rPr lang="en-ID" b="1" dirty="0" err="1"/>
              <a:t>hanya</a:t>
            </a:r>
            <a:r>
              <a:rPr lang="en-ID" b="1" dirty="0"/>
              <a:t> kitab-kitab yang </a:t>
            </a:r>
            <a:r>
              <a:rPr lang="en-ID" b="1" dirty="0" err="1"/>
              <a:t>ditulis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bahasa</a:t>
            </a:r>
            <a:r>
              <a:rPr lang="en-ID" b="1" dirty="0"/>
              <a:t> </a:t>
            </a:r>
            <a:r>
              <a:rPr lang="en-ID" b="1" dirty="0" err="1"/>
              <a:t>Ibrani</a:t>
            </a:r>
            <a:r>
              <a:rPr lang="en-ID" b="1" dirty="0"/>
              <a:t> </a:t>
            </a:r>
            <a:r>
              <a:rPr lang="en-ID" b="1" dirty="0" err="1"/>
              <a:t>saja</a:t>
            </a:r>
            <a:r>
              <a:rPr lang="en-ID" b="1" dirty="0"/>
              <a:t> yang </a:t>
            </a:r>
            <a:r>
              <a:rPr lang="en-ID" b="1" dirty="0" err="1"/>
              <a:t>termasuk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kanon</a:t>
            </a:r>
            <a:r>
              <a:rPr lang="en-ID" b="1" dirty="0"/>
              <a:t> </a:t>
            </a:r>
            <a:r>
              <a:rPr lang="en-ID" b="1" dirty="0" err="1"/>
              <a:t>mereka</a:t>
            </a:r>
            <a:r>
              <a:rPr lang="en-ID" b="1" dirty="0"/>
              <a:t>. </a:t>
            </a:r>
            <a:r>
              <a:rPr lang="en-ID" b="1" dirty="0" err="1"/>
              <a:t>Dengan</a:t>
            </a:r>
            <a:r>
              <a:rPr lang="en-ID" b="1" dirty="0"/>
              <a:t> </a:t>
            </a:r>
            <a:r>
              <a:rPr lang="en-ID" b="1" dirty="0" err="1"/>
              <a:t>demikian</a:t>
            </a:r>
            <a:r>
              <a:rPr lang="en-ID" b="1" dirty="0"/>
              <a:t> </a:t>
            </a:r>
            <a:r>
              <a:rPr lang="en-ID" b="1" dirty="0" err="1"/>
              <a:t>mereka</a:t>
            </a:r>
            <a:r>
              <a:rPr lang="en-ID" b="1" dirty="0"/>
              <a:t> </a:t>
            </a:r>
            <a:r>
              <a:rPr lang="en-ID" b="1" dirty="0" err="1"/>
              <a:t>dapat</a:t>
            </a:r>
            <a:r>
              <a:rPr lang="en-ID" b="1" dirty="0"/>
              <a:t> </a:t>
            </a:r>
            <a:r>
              <a:rPr lang="en-ID" b="1" dirty="0" err="1"/>
              <a:t>mengeluarkan</a:t>
            </a:r>
            <a:r>
              <a:rPr lang="en-ID" b="1" dirty="0"/>
              <a:t> kitab-kitab Kristen yang </a:t>
            </a:r>
            <a:r>
              <a:rPr lang="en-ID" b="1" dirty="0" err="1"/>
              <a:t>semuanya</a:t>
            </a:r>
            <a:r>
              <a:rPr lang="en-ID" b="1" dirty="0"/>
              <a:t> </a:t>
            </a:r>
            <a:r>
              <a:rPr lang="en-ID" b="1" dirty="0" err="1"/>
              <a:t>ditulis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bahasa</a:t>
            </a:r>
            <a:r>
              <a:rPr lang="en-ID" b="1" dirty="0"/>
              <a:t> Yunani. </a:t>
            </a:r>
          </a:p>
          <a:p>
            <a:r>
              <a:rPr lang="en-ID" b="1" dirty="0" err="1"/>
              <a:t>Namun</a:t>
            </a:r>
            <a:r>
              <a:rPr lang="en-ID" b="1" dirty="0"/>
              <a:t> </a:t>
            </a:r>
            <a:r>
              <a:rPr lang="en-ID" b="1" dirty="0" err="1"/>
              <a:t>demikian</a:t>
            </a:r>
            <a:r>
              <a:rPr lang="en-ID" b="1" dirty="0"/>
              <a:t>, </a:t>
            </a:r>
            <a:r>
              <a:rPr lang="en-ID" b="1" dirty="0" err="1"/>
              <a:t>ada</a:t>
            </a:r>
            <a:r>
              <a:rPr lang="en-ID" b="1" dirty="0"/>
              <a:t> pula </a:t>
            </a:r>
            <a:r>
              <a:rPr lang="en-ID" b="1" dirty="0" err="1"/>
              <a:t>beberapa</a:t>
            </a:r>
            <a:r>
              <a:rPr lang="en-ID" b="1" dirty="0"/>
              <a:t> </a:t>
            </a:r>
            <a:r>
              <a:rPr lang="en-ID" b="1" dirty="0" err="1"/>
              <a:t>bagian</a:t>
            </a:r>
            <a:r>
              <a:rPr lang="en-ID" b="1" dirty="0"/>
              <a:t> </a:t>
            </a:r>
            <a:r>
              <a:rPr lang="en-ID" b="1" dirty="0" err="1"/>
              <a:t>dari</a:t>
            </a:r>
            <a:r>
              <a:rPr lang="en-ID" b="1" dirty="0"/>
              <a:t> kitab </a:t>
            </a:r>
            <a:r>
              <a:rPr lang="en-ID" b="1" dirty="0" err="1"/>
              <a:t>Perjanjian</a:t>
            </a:r>
            <a:r>
              <a:rPr lang="en-ID" b="1" dirty="0"/>
              <a:t> Lama yang </a:t>
            </a:r>
            <a:r>
              <a:rPr lang="en-ID" b="1" dirty="0" err="1"/>
              <a:t>hanya</a:t>
            </a:r>
            <a:r>
              <a:rPr lang="en-ID" b="1" dirty="0"/>
              <a:t> </a:t>
            </a:r>
            <a:r>
              <a:rPr lang="en-ID" b="1" dirty="0" err="1"/>
              <a:t>tersedia</a:t>
            </a:r>
            <a:r>
              <a:rPr lang="en-ID" b="1" dirty="0"/>
              <a:t> </a:t>
            </a:r>
            <a:r>
              <a:rPr lang="en-ID" b="1" dirty="0" err="1"/>
              <a:t>salinannya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bahasa</a:t>
            </a:r>
            <a:r>
              <a:rPr lang="en-ID" b="1" dirty="0"/>
              <a:t> Yunani, </a:t>
            </a:r>
            <a:r>
              <a:rPr lang="en-ID" b="1" dirty="0" err="1"/>
              <a:t>sedangkan</a:t>
            </a:r>
            <a:r>
              <a:rPr lang="en-ID" b="1" dirty="0"/>
              <a:t> kitab </a:t>
            </a:r>
            <a:r>
              <a:rPr lang="en-ID" b="1" dirty="0" err="1"/>
              <a:t>aslinya</a:t>
            </a:r>
            <a:r>
              <a:rPr lang="en-ID" b="1" dirty="0"/>
              <a:t> yang </a:t>
            </a:r>
            <a:r>
              <a:rPr lang="en-ID" b="1" dirty="0" err="1"/>
              <a:t>ditulis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bahasa</a:t>
            </a:r>
            <a:r>
              <a:rPr lang="en-ID" b="1" dirty="0"/>
              <a:t> </a:t>
            </a:r>
            <a:r>
              <a:rPr lang="en-ID" b="1" dirty="0" err="1"/>
              <a:t>Ibrani</a:t>
            </a:r>
            <a:r>
              <a:rPr lang="en-ID" b="1" dirty="0"/>
              <a:t> </a:t>
            </a:r>
            <a:r>
              <a:rPr lang="en-ID" b="1" dirty="0" err="1"/>
              <a:t>telah</a:t>
            </a:r>
            <a:r>
              <a:rPr lang="en-ID" b="1" dirty="0"/>
              <a:t> </a:t>
            </a:r>
            <a:r>
              <a:rPr lang="en-ID" b="1" dirty="0" err="1"/>
              <a:t>hilang</a:t>
            </a:r>
            <a:r>
              <a:rPr lang="en-ID" b="1" dirty="0"/>
              <a:t>. </a:t>
            </a:r>
            <a:r>
              <a:rPr lang="en-ID" b="1" dirty="0" err="1"/>
              <a:t>Dengan</a:t>
            </a:r>
            <a:r>
              <a:rPr lang="en-ID" b="1" dirty="0"/>
              <a:t> </a:t>
            </a:r>
            <a:r>
              <a:rPr lang="en-ID" b="1" dirty="0" err="1"/>
              <a:t>demikian</a:t>
            </a:r>
            <a:r>
              <a:rPr lang="en-ID" b="1" dirty="0"/>
              <a:t> kitab-kitab </a:t>
            </a:r>
            <a:r>
              <a:rPr lang="en-ID" b="1" dirty="0" err="1"/>
              <a:t>tersebut</a:t>
            </a:r>
            <a:r>
              <a:rPr lang="en-ID" b="1" dirty="0"/>
              <a:t>, yang </a:t>
            </a:r>
            <a:r>
              <a:rPr lang="en-ID" b="1" dirty="0" err="1"/>
              <a:t>dulunya</a:t>
            </a:r>
            <a:r>
              <a:rPr lang="en-ID" b="1" dirty="0"/>
              <a:t> juga </a:t>
            </a:r>
            <a:r>
              <a:rPr lang="en-ID" b="1" dirty="0" err="1"/>
              <a:t>mereka</a:t>
            </a:r>
            <a:r>
              <a:rPr lang="en-ID" b="1" dirty="0"/>
              <a:t> </a:t>
            </a:r>
            <a:r>
              <a:rPr lang="en-ID" b="1" dirty="0" err="1"/>
              <a:t>terima</a:t>
            </a:r>
            <a:r>
              <a:rPr lang="en-ID" b="1" dirty="0"/>
              <a:t>, </a:t>
            </a:r>
            <a:r>
              <a:rPr lang="en-ID" b="1" dirty="0" err="1"/>
              <a:t>ikut</a:t>
            </a:r>
            <a:r>
              <a:rPr lang="en-ID" b="1" dirty="0"/>
              <a:t> </a:t>
            </a:r>
            <a:r>
              <a:rPr lang="en-ID" b="1" dirty="0" err="1"/>
              <a:t>dikeluarkan</a:t>
            </a:r>
            <a:r>
              <a:rPr lang="en-ID" b="1" dirty="0"/>
              <a:t> </a:t>
            </a:r>
            <a:r>
              <a:rPr lang="en-ID" b="1" dirty="0" err="1"/>
              <a:t>dari</a:t>
            </a:r>
            <a:r>
              <a:rPr lang="en-ID" b="1" dirty="0"/>
              <a:t> </a:t>
            </a:r>
            <a:r>
              <a:rPr lang="en-ID" b="1" dirty="0" err="1"/>
              <a:t>kanon</a:t>
            </a:r>
            <a:r>
              <a:rPr lang="en-ID" b="1" dirty="0"/>
              <a:t> </a:t>
            </a:r>
            <a:r>
              <a:rPr lang="en-ID" b="1" dirty="0" err="1"/>
              <a:t>Yahudi</a:t>
            </a:r>
            <a:r>
              <a:rPr lang="en-ID" b="1" dirty="0"/>
              <a:t>.</a:t>
            </a:r>
            <a:endParaRPr lang="en-ID" dirty="0"/>
          </a:p>
          <a:p>
            <a:pPr marL="0" indent="0">
              <a:buNone/>
            </a:pPr>
            <a:br>
              <a:rPr lang="en-ID" dirty="0"/>
            </a:br>
            <a:endParaRPr lang="en-ID" dirty="0"/>
          </a:p>
          <a:p>
            <a:r>
              <a:rPr lang="en-ID" b="1" dirty="0" err="1"/>
              <a:t>Gereja</a:t>
            </a:r>
            <a:r>
              <a:rPr lang="en-ID" b="1" dirty="0"/>
              <a:t> </a:t>
            </a:r>
            <a:r>
              <a:rPr lang="en-ID" b="1" dirty="0" err="1"/>
              <a:t>Katolik</a:t>
            </a:r>
            <a:r>
              <a:rPr lang="en-ID" b="1" dirty="0"/>
              <a:t> </a:t>
            </a:r>
            <a:r>
              <a:rPr lang="en-ID" b="1" dirty="0" err="1"/>
              <a:t>tidak</a:t>
            </a:r>
            <a:r>
              <a:rPr lang="en-ID" b="1" dirty="0"/>
              <a:t> </a:t>
            </a:r>
            <a:r>
              <a:rPr lang="en-ID" b="1" dirty="0" err="1"/>
              <a:t>mengikuti</a:t>
            </a:r>
            <a:r>
              <a:rPr lang="en-ID" b="1" dirty="0"/>
              <a:t> </a:t>
            </a:r>
            <a:r>
              <a:rPr lang="en-ID" b="1" dirty="0" err="1"/>
              <a:t>keputusan</a:t>
            </a:r>
            <a:r>
              <a:rPr lang="en-ID" b="1" dirty="0"/>
              <a:t> </a:t>
            </a:r>
            <a:r>
              <a:rPr lang="en-ID" b="1" dirty="0" err="1"/>
              <a:t>mereka</a:t>
            </a:r>
            <a:r>
              <a:rPr lang="en-ID" b="1" dirty="0"/>
              <a:t>. </a:t>
            </a:r>
            <a:r>
              <a:rPr lang="en-ID" b="1" dirty="0" err="1"/>
              <a:t>Terutama</a:t>
            </a:r>
            <a:r>
              <a:rPr lang="en-ID" b="1" dirty="0"/>
              <a:t> </a:t>
            </a:r>
            <a:r>
              <a:rPr lang="en-ID" b="1" dirty="0" err="1"/>
              <a:t>karena</a:t>
            </a:r>
            <a:r>
              <a:rPr lang="en-ID" b="1" dirty="0"/>
              <a:t> </a:t>
            </a:r>
            <a:r>
              <a:rPr lang="en-ID" b="1" dirty="0" err="1"/>
              <a:t>beberapa</a:t>
            </a:r>
            <a:r>
              <a:rPr lang="en-ID" b="1" dirty="0"/>
              <a:t> kitab yang </a:t>
            </a:r>
            <a:r>
              <a:rPr lang="en-ID" b="1" dirty="0" err="1"/>
              <a:t>ditulis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bahasa</a:t>
            </a:r>
            <a:r>
              <a:rPr lang="en-ID" b="1" dirty="0"/>
              <a:t> Yunani </a:t>
            </a:r>
            <a:r>
              <a:rPr lang="en-ID" b="1" dirty="0" err="1"/>
              <a:t>mendukung</a:t>
            </a:r>
            <a:r>
              <a:rPr lang="en-ID" b="1" dirty="0"/>
              <a:t> </a:t>
            </a:r>
            <a:r>
              <a:rPr lang="en-ID" b="1" dirty="0" err="1"/>
              <a:t>doktrin</a:t>
            </a:r>
            <a:r>
              <a:rPr lang="en-ID" b="1" dirty="0"/>
              <a:t> (</a:t>
            </a:r>
            <a:r>
              <a:rPr lang="en-ID" b="1" dirty="0" err="1"/>
              <a:t>doktrin</a:t>
            </a:r>
            <a:r>
              <a:rPr lang="en-ID" b="1" dirty="0"/>
              <a:t> = </a:t>
            </a:r>
            <a:r>
              <a:rPr lang="en-ID" b="1" dirty="0" err="1"/>
              <a:t>ajaran</a:t>
            </a:r>
            <a:r>
              <a:rPr lang="en-ID" b="1" dirty="0"/>
              <a:t>) </a:t>
            </a:r>
            <a:r>
              <a:rPr lang="en-ID" b="1" dirty="0" err="1"/>
              <a:t>Katolik</a:t>
            </a:r>
            <a:r>
              <a:rPr lang="en-ID" b="1" dirty="0"/>
              <a:t>, </a:t>
            </a:r>
            <a:r>
              <a:rPr lang="en-ID" b="1" dirty="0" err="1"/>
              <a:t>misalnya</a:t>
            </a:r>
            <a:r>
              <a:rPr lang="en-ID" b="1" dirty="0"/>
              <a:t> </a:t>
            </a:r>
            <a:r>
              <a:rPr lang="en-ID" b="1" dirty="0" err="1"/>
              <a:t>tentang</a:t>
            </a:r>
            <a:r>
              <a:rPr lang="en-ID" b="1" dirty="0"/>
              <a:t> Roh Kudus. </a:t>
            </a:r>
            <a:r>
              <a:rPr lang="en-ID" b="1" dirty="0" err="1"/>
              <a:t>Gereja</a:t>
            </a:r>
            <a:r>
              <a:rPr lang="en-ID" b="1" dirty="0"/>
              <a:t> </a:t>
            </a:r>
            <a:r>
              <a:rPr lang="en-ID" b="1" dirty="0" err="1"/>
              <a:t>Katolik</a:t>
            </a:r>
            <a:r>
              <a:rPr lang="en-ID" b="1" dirty="0"/>
              <a:t> </a:t>
            </a:r>
            <a:r>
              <a:rPr lang="en-ID" b="1" dirty="0" err="1"/>
              <a:t>tidak</a:t>
            </a:r>
            <a:r>
              <a:rPr lang="en-ID" b="1" dirty="0"/>
              <a:t> </a:t>
            </a:r>
            <a:r>
              <a:rPr lang="en-ID" b="1" dirty="0" err="1"/>
              <a:t>membuat</a:t>
            </a:r>
            <a:r>
              <a:rPr lang="en-ID" b="1" dirty="0"/>
              <a:t> daftar </a:t>
            </a:r>
            <a:r>
              <a:rPr lang="en-ID" b="1" dirty="0" err="1"/>
              <a:t>atau</a:t>
            </a:r>
            <a:r>
              <a:rPr lang="en-ID" b="1" dirty="0"/>
              <a:t> </a:t>
            </a:r>
            <a:r>
              <a:rPr lang="en-ID" b="1" dirty="0" err="1"/>
              <a:t>kanon</a:t>
            </a:r>
            <a:r>
              <a:rPr lang="en-ID" b="1" dirty="0"/>
              <a:t> </a:t>
            </a:r>
            <a:r>
              <a:rPr lang="en-ID" b="1" dirty="0" err="1"/>
              <a:t>resmi</a:t>
            </a:r>
            <a:r>
              <a:rPr lang="en-ID" b="1" dirty="0"/>
              <a:t> </a:t>
            </a:r>
            <a:r>
              <a:rPr lang="en-ID" b="1" dirty="0" err="1"/>
              <a:t>sampai</a:t>
            </a:r>
            <a:r>
              <a:rPr lang="en-ID" b="1" dirty="0"/>
              <a:t> </a:t>
            </a:r>
            <a:r>
              <a:rPr lang="en-ID" b="1" dirty="0" err="1"/>
              <a:t>beberapa</a:t>
            </a:r>
            <a:r>
              <a:rPr lang="en-ID" b="1" dirty="0"/>
              <a:t> </a:t>
            </a:r>
            <a:r>
              <a:rPr lang="en-ID" b="1" dirty="0" err="1"/>
              <a:t>abad</a:t>
            </a:r>
            <a:r>
              <a:rPr lang="en-ID" b="1" dirty="0"/>
              <a:t> </a:t>
            </a:r>
            <a:r>
              <a:rPr lang="en-ID" b="1" dirty="0" err="1"/>
              <a:t>kemudian</a:t>
            </a:r>
            <a:r>
              <a:rPr lang="en-ID" b="1" dirty="0"/>
              <a:t>.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882291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319</Words>
  <Application>Microsoft Office PowerPoint</Application>
  <PresentationFormat>Widescreen</PresentationFormat>
  <Paragraphs>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Aharoni</vt:lpstr>
      <vt:lpstr>Aldhabi</vt:lpstr>
      <vt:lpstr>Aptos</vt:lpstr>
      <vt:lpstr>Aptos Display</vt:lpstr>
      <vt:lpstr>Arial</vt:lpstr>
      <vt:lpstr>Office Theme</vt:lpstr>
      <vt:lpstr>Kitab Suci</vt:lpstr>
      <vt:lpstr>PowerPoint Presentation</vt:lpstr>
      <vt:lpstr>Kitab Suci adalah</vt:lpstr>
      <vt:lpstr>Ada berapa bagian Kitab Suci Katolik?</vt:lpstr>
      <vt:lpstr>PowerPoint Presentation</vt:lpstr>
      <vt:lpstr>Perjanjian Lama</vt:lpstr>
      <vt:lpstr>PowerPoint Presentation</vt:lpstr>
      <vt:lpstr>PowerPoint Presentation</vt:lpstr>
      <vt:lpstr>Apa itu deuterokanonika?</vt:lpstr>
      <vt:lpstr>Refleksi dan Pendalaman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Yuvensius Pangkus Madaang</dc:creator>
  <cp:lastModifiedBy>Yuvensius Pangkus Madaang</cp:lastModifiedBy>
  <cp:revision>1</cp:revision>
  <dcterms:created xsi:type="dcterms:W3CDTF">2025-09-02T04:21:17Z</dcterms:created>
  <dcterms:modified xsi:type="dcterms:W3CDTF">2025-09-02T05:37:07Z</dcterms:modified>
</cp:coreProperties>
</file>